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5"/>
    <p:sldMasterId id="214748368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Paytone One"/>
      <p:regular r:id="rId19"/>
    </p:embeddedFont>
    <p:embeddedFont>
      <p:font typeface="Inter"/>
      <p:regular r:id="rId20"/>
      <p:bold r:id="rId21"/>
    </p:embeddedFont>
    <p:embeddedFont>
      <p:font typeface="Bebas Neu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1F44745-24CB-4C6B-B6FE-001F4F9767B2}">
  <a:tblStyle styleId="{81F44745-24CB-4C6B-B6FE-001F4F9767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regular.fntdata"/><Relationship Id="rId22" Type="http://schemas.openxmlformats.org/officeDocument/2006/relationships/font" Target="fonts/BebasNeue-regular.fntdata"/><Relationship Id="rId21" Type="http://schemas.openxmlformats.org/officeDocument/2006/relationships/font" Target="fonts/Inter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PaytoneOne-regular.fntdata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9cf4879bd0_0_4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9cf4879bd0_0_4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29cf5cf3fe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29cf5cf3fe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2a3c2bb0f4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2a3c2bb0f4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9cf4879bd0_0_7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29cf4879bd0_0_7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9cf4879bd0_0_8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9cf4879bd0_0_8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29cf4879bd0_0_8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29cf4879bd0_0_8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9cf4879bd0_0_9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29cf4879bd0_0_9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9cf4879bd0_0_11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9cf4879bd0_0_11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9cf4879bd0_0_10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9cf4879bd0_0_10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9d03ffdb73_0_10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9d03ffdb73_0_1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9cf4879bd0_0_110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29cf4879bd0_0_110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>
            <p:ph idx="2" type="pic"/>
          </p:nvPr>
        </p:nvSpPr>
        <p:spPr>
          <a:xfrm>
            <a:off x="0" y="2760900"/>
            <a:ext cx="9144000" cy="23826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14"/>
          <p:cNvSpPr txBox="1"/>
          <p:nvPr>
            <p:ph type="ctrTitle"/>
          </p:nvPr>
        </p:nvSpPr>
        <p:spPr>
          <a:xfrm>
            <a:off x="713265" y="539500"/>
            <a:ext cx="6100500" cy="153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713225" y="2077450"/>
            <a:ext cx="40431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>
            <p:ph idx="2" type="pic"/>
          </p:nvPr>
        </p:nvSpPr>
        <p:spPr>
          <a:xfrm>
            <a:off x="0" y="0"/>
            <a:ext cx="3624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5"/>
          <p:cNvSpPr txBox="1"/>
          <p:nvPr>
            <p:ph type="title"/>
          </p:nvPr>
        </p:nvSpPr>
        <p:spPr>
          <a:xfrm>
            <a:off x="3967375" y="2644875"/>
            <a:ext cx="4463400" cy="159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hasCustomPrompt="1" idx="3" type="title"/>
          </p:nvPr>
        </p:nvSpPr>
        <p:spPr>
          <a:xfrm>
            <a:off x="3967375" y="1450250"/>
            <a:ext cx="1458000" cy="1139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3967375" y="4229000"/>
            <a:ext cx="44634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720000" y="539500"/>
            <a:ext cx="64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720000" y="1215750"/>
            <a:ext cx="6407100" cy="29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4902883" y="3663105"/>
            <a:ext cx="210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8" name="Google Shape;68;p17"/>
          <p:cNvSpPr txBox="1"/>
          <p:nvPr>
            <p:ph idx="2" type="subTitle"/>
          </p:nvPr>
        </p:nvSpPr>
        <p:spPr>
          <a:xfrm>
            <a:off x="1049864" y="3663105"/>
            <a:ext cx="210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9" name="Google Shape;69;p17"/>
          <p:cNvSpPr txBox="1"/>
          <p:nvPr>
            <p:ph idx="3" type="subTitle"/>
          </p:nvPr>
        </p:nvSpPr>
        <p:spPr>
          <a:xfrm>
            <a:off x="4902875" y="3376925"/>
            <a:ext cx="2106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" name="Google Shape;70;p17"/>
          <p:cNvSpPr txBox="1"/>
          <p:nvPr>
            <p:ph idx="4" type="subTitle"/>
          </p:nvPr>
        </p:nvSpPr>
        <p:spPr>
          <a:xfrm>
            <a:off x="1049675" y="3376925"/>
            <a:ext cx="2106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1" name="Google Shape;71;p17"/>
          <p:cNvGrpSpPr/>
          <p:nvPr/>
        </p:nvGrpSpPr>
        <p:grpSpPr>
          <a:xfrm rot="-1656687">
            <a:off x="-309622" y="3992601"/>
            <a:ext cx="1046230" cy="1222814"/>
            <a:chOff x="4807050" y="731825"/>
            <a:chExt cx="1509650" cy="1764450"/>
          </a:xfrm>
        </p:grpSpPr>
        <p:sp>
          <p:nvSpPr>
            <p:cNvPr id="72" name="Google Shape;72;p17"/>
            <p:cNvSpPr/>
            <p:nvPr/>
          </p:nvSpPr>
          <p:spPr>
            <a:xfrm>
              <a:off x="5701675" y="1576525"/>
              <a:ext cx="194550" cy="284550"/>
            </a:xfrm>
            <a:custGeom>
              <a:rect b="b" l="l" r="r" t="t"/>
              <a:pathLst>
                <a:path extrusionOk="0" h="11382" w="7782">
                  <a:moveTo>
                    <a:pt x="7782" y="0"/>
                  </a:moveTo>
                  <a:cubicBezTo>
                    <a:pt x="6001" y="1566"/>
                    <a:pt x="4595" y="3388"/>
                    <a:pt x="3277" y="5272"/>
                  </a:cubicBezTo>
                  <a:cubicBezTo>
                    <a:pt x="1998" y="7179"/>
                    <a:pt x="809" y="9151"/>
                    <a:pt x="0" y="11381"/>
                  </a:cubicBezTo>
                  <a:cubicBezTo>
                    <a:pt x="1783" y="9818"/>
                    <a:pt x="3189" y="7996"/>
                    <a:pt x="4505" y="6112"/>
                  </a:cubicBezTo>
                  <a:cubicBezTo>
                    <a:pt x="5782" y="4200"/>
                    <a:pt x="6971" y="2228"/>
                    <a:pt x="7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7"/>
            <p:cNvSpPr/>
            <p:nvPr/>
          </p:nvSpPr>
          <p:spPr>
            <a:xfrm>
              <a:off x="5459575" y="1629000"/>
              <a:ext cx="157200" cy="219650"/>
            </a:xfrm>
            <a:custGeom>
              <a:rect b="b" l="l" r="r" t="t"/>
              <a:pathLst>
                <a:path extrusionOk="0" h="8786" w="6288">
                  <a:moveTo>
                    <a:pt x="6288" y="0"/>
                  </a:moveTo>
                  <a:lnTo>
                    <a:pt x="6288" y="0"/>
                  </a:lnTo>
                  <a:cubicBezTo>
                    <a:pt x="4762" y="1122"/>
                    <a:pt x="3607" y="2510"/>
                    <a:pt x="2540" y="3960"/>
                  </a:cubicBezTo>
                  <a:cubicBezTo>
                    <a:pt x="1508" y="5435"/>
                    <a:pt x="568" y="6978"/>
                    <a:pt x="0" y="8786"/>
                  </a:cubicBezTo>
                  <a:cubicBezTo>
                    <a:pt x="1529" y="7664"/>
                    <a:pt x="2684" y="6278"/>
                    <a:pt x="3750" y="4826"/>
                  </a:cubicBezTo>
                  <a:cubicBezTo>
                    <a:pt x="4778" y="3348"/>
                    <a:pt x="5718" y="1806"/>
                    <a:pt x="6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7"/>
            <p:cNvSpPr/>
            <p:nvPr/>
          </p:nvSpPr>
          <p:spPr>
            <a:xfrm>
              <a:off x="5458300" y="1375700"/>
              <a:ext cx="164650" cy="179725"/>
            </a:xfrm>
            <a:custGeom>
              <a:rect b="b" l="l" r="r" t="t"/>
              <a:pathLst>
                <a:path extrusionOk="0" h="7189" w="6586">
                  <a:moveTo>
                    <a:pt x="6586" y="0"/>
                  </a:moveTo>
                  <a:lnTo>
                    <a:pt x="6586" y="0"/>
                  </a:lnTo>
                  <a:cubicBezTo>
                    <a:pt x="5055" y="801"/>
                    <a:pt x="3861" y="1912"/>
                    <a:pt x="2744" y="3092"/>
                  </a:cubicBezTo>
                  <a:cubicBezTo>
                    <a:pt x="1663" y="4304"/>
                    <a:pt x="661" y="5593"/>
                    <a:pt x="1" y="7188"/>
                  </a:cubicBezTo>
                  <a:cubicBezTo>
                    <a:pt x="1534" y="6389"/>
                    <a:pt x="2728" y="5281"/>
                    <a:pt x="3841" y="4099"/>
                  </a:cubicBezTo>
                  <a:cubicBezTo>
                    <a:pt x="4921" y="2882"/>
                    <a:pt x="5921" y="1596"/>
                    <a:pt x="6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7"/>
            <p:cNvSpPr/>
            <p:nvPr/>
          </p:nvSpPr>
          <p:spPr>
            <a:xfrm>
              <a:off x="5161425" y="1703925"/>
              <a:ext cx="188375" cy="163500"/>
            </a:xfrm>
            <a:custGeom>
              <a:rect b="b" l="l" r="r" t="t"/>
              <a:pathLst>
                <a:path extrusionOk="0" h="6540" w="7535">
                  <a:moveTo>
                    <a:pt x="7535" y="0"/>
                  </a:moveTo>
                  <a:lnTo>
                    <a:pt x="7535" y="0"/>
                  </a:lnTo>
                  <a:cubicBezTo>
                    <a:pt x="5893" y="647"/>
                    <a:pt x="4552" y="1637"/>
                    <a:pt x="3279" y="2706"/>
                  </a:cubicBezTo>
                  <a:cubicBezTo>
                    <a:pt x="2037" y="3815"/>
                    <a:pt x="869" y="5004"/>
                    <a:pt x="1" y="6539"/>
                  </a:cubicBezTo>
                  <a:cubicBezTo>
                    <a:pt x="1642" y="5895"/>
                    <a:pt x="2984" y="4904"/>
                    <a:pt x="4254" y="3831"/>
                  </a:cubicBezTo>
                  <a:cubicBezTo>
                    <a:pt x="5494" y="2722"/>
                    <a:pt x="6664" y="1533"/>
                    <a:pt x="7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7"/>
            <p:cNvSpPr/>
            <p:nvPr/>
          </p:nvSpPr>
          <p:spPr>
            <a:xfrm>
              <a:off x="5207500" y="1466850"/>
              <a:ext cx="172200" cy="139775"/>
            </a:xfrm>
            <a:custGeom>
              <a:rect b="b" l="l" r="r" t="t"/>
              <a:pathLst>
                <a:path extrusionOk="0" h="5591" w="6888">
                  <a:moveTo>
                    <a:pt x="6888" y="0"/>
                  </a:moveTo>
                  <a:lnTo>
                    <a:pt x="6888" y="0"/>
                  </a:lnTo>
                  <a:cubicBezTo>
                    <a:pt x="5369" y="476"/>
                    <a:pt x="4138" y="1305"/>
                    <a:pt x="2974" y="2217"/>
                  </a:cubicBezTo>
                  <a:cubicBezTo>
                    <a:pt x="1840" y="3166"/>
                    <a:pt x="776" y="4200"/>
                    <a:pt x="0" y="5590"/>
                  </a:cubicBezTo>
                  <a:cubicBezTo>
                    <a:pt x="1519" y="5117"/>
                    <a:pt x="2752" y="4288"/>
                    <a:pt x="3914" y="3374"/>
                  </a:cubicBezTo>
                  <a:cubicBezTo>
                    <a:pt x="5045" y="2422"/>
                    <a:pt x="6110" y="1388"/>
                    <a:pt x="6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7"/>
            <p:cNvSpPr/>
            <p:nvPr/>
          </p:nvSpPr>
          <p:spPr>
            <a:xfrm>
              <a:off x="5442025" y="1176075"/>
              <a:ext cx="143475" cy="138575"/>
            </a:xfrm>
            <a:custGeom>
              <a:rect b="b" l="l" r="r" t="t"/>
              <a:pathLst>
                <a:path extrusionOk="0" h="5543" w="5739">
                  <a:moveTo>
                    <a:pt x="5738" y="1"/>
                  </a:moveTo>
                  <a:lnTo>
                    <a:pt x="5738" y="1"/>
                  </a:lnTo>
                  <a:cubicBezTo>
                    <a:pt x="4374" y="502"/>
                    <a:pt x="3325" y="1331"/>
                    <a:pt x="2353" y="2236"/>
                  </a:cubicBezTo>
                  <a:cubicBezTo>
                    <a:pt x="1411" y="3176"/>
                    <a:pt x="545" y="4194"/>
                    <a:pt x="1" y="5542"/>
                  </a:cubicBezTo>
                  <a:cubicBezTo>
                    <a:pt x="1367" y="5044"/>
                    <a:pt x="2416" y="4215"/>
                    <a:pt x="3386" y="3307"/>
                  </a:cubicBezTo>
                  <a:cubicBezTo>
                    <a:pt x="4325" y="2365"/>
                    <a:pt x="5191" y="1347"/>
                    <a:pt x="5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7"/>
            <p:cNvSpPr/>
            <p:nvPr/>
          </p:nvSpPr>
          <p:spPr>
            <a:xfrm>
              <a:off x="5083950" y="1247250"/>
              <a:ext cx="188400" cy="163500"/>
            </a:xfrm>
            <a:custGeom>
              <a:rect b="b" l="l" r="r" t="t"/>
              <a:pathLst>
                <a:path extrusionOk="0" h="6540" w="7536">
                  <a:moveTo>
                    <a:pt x="7535" y="1"/>
                  </a:moveTo>
                  <a:cubicBezTo>
                    <a:pt x="5893" y="647"/>
                    <a:pt x="4552" y="1638"/>
                    <a:pt x="3280" y="2709"/>
                  </a:cubicBezTo>
                  <a:cubicBezTo>
                    <a:pt x="2040" y="3815"/>
                    <a:pt x="869" y="5004"/>
                    <a:pt x="1" y="6540"/>
                  </a:cubicBezTo>
                  <a:cubicBezTo>
                    <a:pt x="1643" y="5898"/>
                    <a:pt x="2986" y="4907"/>
                    <a:pt x="4256" y="3834"/>
                  </a:cubicBezTo>
                  <a:cubicBezTo>
                    <a:pt x="5494" y="2723"/>
                    <a:pt x="6665" y="1534"/>
                    <a:pt x="7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4807050" y="1622875"/>
              <a:ext cx="159700" cy="162275"/>
            </a:xfrm>
            <a:custGeom>
              <a:rect b="b" l="l" r="r" t="t"/>
              <a:pathLst>
                <a:path extrusionOk="0" h="6491" w="6388">
                  <a:moveTo>
                    <a:pt x="6387" y="0"/>
                  </a:moveTo>
                  <a:cubicBezTo>
                    <a:pt x="4905" y="670"/>
                    <a:pt x="3746" y="1661"/>
                    <a:pt x="2663" y="2723"/>
                  </a:cubicBezTo>
                  <a:cubicBezTo>
                    <a:pt x="1615" y="3819"/>
                    <a:pt x="645" y="4995"/>
                    <a:pt x="1" y="6491"/>
                  </a:cubicBezTo>
                  <a:cubicBezTo>
                    <a:pt x="1485" y="5824"/>
                    <a:pt x="2644" y="4833"/>
                    <a:pt x="3723" y="3769"/>
                  </a:cubicBezTo>
                  <a:cubicBezTo>
                    <a:pt x="4771" y="2670"/>
                    <a:pt x="5741" y="1494"/>
                    <a:pt x="6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4834525" y="1676500"/>
              <a:ext cx="220825" cy="343200"/>
            </a:xfrm>
            <a:custGeom>
              <a:rect b="b" l="l" r="r" t="t"/>
              <a:pathLst>
                <a:path extrusionOk="0" h="13728" w="8833">
                  <a:moveTo>
                    <a:pt x="8833" y="0"/>
                  </a:moveTo>
                  <a:cubicBezTo>
                    <a:pt x="6865" y="1972"/>
                    <a:pt x="5284" y="4187"/>
                    <a:pt x="3790" y="6461"/>
                  </a:cubicBezTo>
                  <a:cubicBezTo>
                    <a:pt x="2337" y="8761"/>
                    <a:pt x="977" y="11120"/>
                    <a:pt x="1" y="13727"/>
                  </a:cubicBezTo>
                  <a:cubicBezTo>
                    <a:pt x="1970" y="11758"/>
                    <a:pt x="3552" y="9543"/>
                    <a:pt x="5041" y="7267"/>
                  </a:cubicBezTo>
                  <a:cubicBezTo>
                    <a:pt x="6494" y="4965"/>
                    <a:pt x="7854" y="2607"/>
                    <a:pt x="88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5805050" y="1061200"/>
              <a:ext cx="172175" cy="139850"/>
            </a:xfrm>
            <a:custGeom>
              <a:rect b="b" l="l" r="r" t="t"/>
              <a:pathLst>
                <a:path extrusionOk="0" h="5594" w="6887">
                  <a:moveTo>
                    <a:pt x="6886" y="1"/>
                  </a:moveTo>
                  <a:cubicBezTo>
                    <a:pt x="5367" y="474"/>
                    <a:pt x="4136" y="1303"/>
                    <a:pt x="2975" y="2220"/>
                  </a:cubicBezTo>
                  <a:cubicBezTo>
                    <a:pt x="1843" y="3171"/>
                    <a:pt x="779" y="4206"/>
                    <a:pt x="1" y="5593"/>
                  </a:cubicBezTo>
                  <a:cubicBezTo>
                    <a:pt x="1520" y="5118"/>
                    <a:pt x="2751" y="4286"/>
                    <a:pt x="3912" y="3374"/>
                  </a:cubicBezTo>
                  <a:cubicBezTo>
                    <a:pt x="5048" y="2425"/>
                    <a:pt x="6113" y="1391"/>
                    <a:pt x="68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>
              <a:off x="5775100" y="731825"/>
              <a:ext cx="239525" cy="309500"/>
            </a:xfrm>
            <a:custGeom>
              <a:rect b="b" l="l" r="r" t="t"/>
              <a:pathLst>
                <a:path extrusionOk="0" h="12380" w="9581">
                  <a:moveTo>
                    <a:pt x="9580" y="1"/>
                  </a:moveTo>
                  <a:lnTo>
                    <a:pt x="9580" y="1"/>
                  </a:lnTo>
                  <a:cubicBezTo>
                    <a:pt x="7516" y="1703"/>
                    <a:pt x="5814" y="3686"/>
                    <a:pt x="4200" y="5734"/>
                  </a:cubicBezTo>
                  <a:cubicBezTo>
                    <a:pt x="2626" y="7814"/>
                    <a:pt x="1132" y="9957"/>
                    <a:pt x="0" y="12379"/>
                  </a:cubicBezTo>
                  <a:cubicBezTo>
                    <a:pt x="2062" y="10675"/>
                    <a:pt x="3762" y="8694"/>
                    <a:pt x="5378" y="6646"/>
                  </a:cubicBezTo>
                  <a:cubicBezTo>
                    <a:pt x="6957" y="4570"/>
                    <a:pt x="8451" y="2425"/>
                    <a:pt x="9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7"/>
            <p:cNvSpPr/>
            <p:nvPr/>
          </p:nvSpPr>
          <p:spPr>
            <a:xfrm>
              <a:off x="5626575" y="771825"/>
              <a:ext cx="131000" cy="160975"/>
            </a:xfrm>
            <a:custGeom>
              <a:rect b="b" l="l" r="r" t="t"/>
              <a:pathLst>
                <a:path extrusionOk="0" h="6439" w="5240">
                  <a:moveTo>
                    <a:pt x="5239" y="1"/>
                  </a:moveTo>
                  <a:lnTo>
                    <a:pt x="5239" y="1"/>
                  </a:lnTo>
                  <a:cubicBezTo>
                    <a:pt x="3909" y="701"/>
                    <a:pt x="2933" y="1691"/>
                    <a:pt x="2044" y="2751"/>
                  </a:cubicBezTo>
                  <a:cubicBezTo>
                    <a:pt x="1189" y="3838"/>
                    <a:pt x="418" y="4995"/>
                    <a:pt x="0" y="6438"/>
                  </a:cubicBezTo>
                  <a:lnTo>
                    <a:pt x="3" y="6438"/>
                  </a:lnTo>
                  <a:cubicBezTo>
                    <a:pt x="1330" y="5736"/>
                    <a:pt x="2305" y="4746"/>
                    <a:pt x="3198" y="3688"/>
                  </a:cubicBezTo>
                  <a:cubicBezTo>
                    <a:pt x="4055" y="2603"/>
                    <a:pt x="4826" y="1446"/>
                    <a:pt x="5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7"/>
            <p:cNvSpPr/>
            <p:nvPr/>
          </p:nvSpPr>
          <p:spPr>
            <a:xfrm>
              <a:off x="5375825" y="828000"/>
              <a:ext cx="148475" cy="156000"/>
            </a:xfrm>
            <a:custGeom>
              <a:rect b="b" l="l" r="r" t="t"/>
              <a:pathLst>
                <a:path extrusionOk="0" h="6240" w="5939">
                  <a:moveTo>
                    <a:pt x="5939" y="1"/>
                  </a:moveTo>
                  <a:lnTo>
                    <a:pt x="5939" y="1"/>
                  </a:lnTo>
                  <a:cubicBezTo>
                    <a:pt x="4521" y="633"/>
                    <a:pt x="3436" y="1582"/>
                    <a:pt x="2429" y="2607"/>
                  </a:cubicBezTo>
                  <a:cubicBezTo>
                    <a:pt x="1459" y="3665"/>
                    <a:pt x="564" y="4796"/>
                    <a:pt x="0" y="6239"/>
                  </a:cubicBezTo>
                  <a:cubicBezTo>
                    <a:pt x="1416" y="5604"/>
                    <a:pt x="2501" y="4655"/>
                    <a:pt x="3507" y="3633"/>
                  </a:cubicBezTo>
                  <a:cubicBezTo>
                    <a:pt x="4482" y="2577"/>
                    <a:pt x="5375" y="1448"/>
                    <a:pt x="5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7"/>
            <p:cNvSpPr/>
            <p:nvPr/>
          </p:nvSpPr>
          <p:spPr>
            <a:xfrm>
              <a:off x="5836275" y="1258350"/>
              <a:ext cx="235850" cy="131050"/>
            </a:xfrm>
            <a:custGeom>
              <a:rect b="b" l="l" r="r" t="t"/>
              <a:pathLst>
                <a:path extrusionOk="0" h="5242" w="9434">
                  <a:moveTo>
                    <a:pt x="9433" y="0"/>
                  </a:moveTo>
                  <a:cubicBezTo>
                    <a:pt x="7574" y="358"/>
                    <a:pt x="5937" y="1115"/>
                    <a:pt x="4356" y="1970"/>
                  </a:cubicBezTo>
                  <a:cubicBezTo>
                    <a:pt x="2795" y="2866"/>
                    <a:pt x="1287" y="3856"/>
                    <a:pt x="1" y="5241"/>
                  </a:cubicBezTo>
                  <a:cubicBezTo>
                    <a:pt x="1857" y="4881"/>
                    <a:pt x="3494" y="4124"/>
                    <a:pt x="5078" y="3272"/>
                  </a:cubicBezTo>
                  <a:cubicBezTo>
                    <a:pt x="6639" y="2378"/>
                    <a:pt x="8147" y="1390"/>
                    <a:pt x="94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7"/>
            <p:cNvSpPr/>
            <p:nvPr/>
          </p:nvSpPr>
          <p:spPr>
            <a:xfrm>
              <a:off x="6103325" y="1328125"/>
              <a:ext cx="213375" cy="118650"/>
            </a:xfrm>
            <a:custGeom>
              <a:rect b="b" l="l" r="r" t="t"/>
              <a:pathLst>
                <a:path extrusionOk="0" h="4746" w="8535">
                  <a:moveTo>
                    <a:pt x="8534" y="1"/>
                  </a:moveTo>
                  <a:cubicBezTo>
                    <a:pt x="6823" y="275"/>
                    <a:pt x="5339" y="952"/>
                    <a:pt x="3905" y="1723"/>
                  </a:cubicBezTo>
                  <a:cubicBezTo>
                    <a:pt x="2496" y="2536"/>
                    <a:pt x="1136" y="3441"/>
                    <a:pt x="0" y="4746"/>
                  </a:cubicBezTo>
                  <a:cubicBezTo>
                    <a:pt x="1707" y="4469"/>
                    <a:pt x="3194" y="3792"/>
                    <a:pt x="4628" y="3023"/>
                  </a:cubicBezTo>
                  <a:cubicBezTo>
                    <a:pt x="6041" y="2215"/>
                    <a:pt x="7398" y="1308"/>
                    <a:pt x="8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7"/>
            <p:cNvSpPr/>
            <p:nvPr/>
          </p:nvSpPr>
          <p:spPr>
            <a:xfrm>
              <a:off x="5967375" y="1611450"/>
              <a:ext cx="183425" cy="146000"/>
            </a:xfrm>
            <a:custGeom>
              <a:rect b="b" l="l" r="r" t="t"/>
              <a:pathLst>
                <a:path extrusionOk="0" h="5840" w="7337">
                  <a:moveTo>
                    <a:pt x="7336" y="0"/>
                  </a:moveTo>
                  <a:cubicBezTo>
                    <a:pt x="5745" y="510"/>
                    <a:pt x="4441" y="1381"/>
                    <a:pt x="3206" y="2337"/>
                  </a:cubicBezTo>
                  <a:cubicBezTo>
                    <a:pt x="1998" y="3330"/>
                    <a:pt x="857" y="4408"/>
                    <a:pt x="1" y="5840"/>
                  </a:cubicBezTo>
                  <a:cubicBezTo>
                    <a:pt x="1589" y="5327"/>
                    <a:pt x="2894" y="4457"/>
                    <a:pt x="4131" y="3503"/>
                  </a:cubicBezTo>
                  <a:cubicBezTo>
                    <a:pt x="5341" y="2512"/>
                    <a:pt x="6482" y="1434"/>
                    <a:pt x="7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7"/>
            <p:cNvSpPr/>
            <p:nvPr/>
          </p:nvSpPr>
          <p:spPr>
            <a:xfrm>
              <a:off x="5697925" y="1904675"/>
              <a:ext cx="189650" cy="134825"/>
            </a:xfrm>
            <a:custGeom>
              <a:rect b="b" l="l" r="r" t="t"/>
              <a:pathLst>
                <a:path extrusionOk="0" h="5393" w="7586">
                  <a:moveTo>
                    <a:pt x="7585" y="1"/>
                  </a:moveTo>
                  <a:lnTo>
                    <a:pt x="7585" y="1"/>
                  </a:lnTo>
                  <a:cubicBezTo>
                    <a:pt x="5981" y="419"/>
                    <a:pt x="4639" y="1208"/>
                    <a:pt x="3362" y="2090"/>
                  </a:cubicBezTo>
                  <a:cubicBezTo>
                    <a:pt x="2113" y="3009"/>
                    <a:pt x="924" y="4014"/>
                    <a:pt x="0" y="5392"/>
                  </a:cubicBezTo>
                  <a:cubicBezTo>
                    <a:pt x="1605" y="4972"/>
                    <a:pt x="2947" y="4180"/>
                    <a:pt x="4226" y="3303"/>
                  </a:cubicBezTo>
                  <a:cubicBezTo>
                    <a:pt x="5477" y="2386"/>
                    <a:pt x="6664" y="1382"/>
                    <a:pt x="75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7"/>
            <p:cNvSpPr/>
            <p:nvPr/>
          </p:nvSpPr>
          <p:spPr>
            <a:xfrm>
              <a:off x="6068500" y="1826000"/>
              <a:ext cx="172175" cy="272075"/>
            </a:xfrm>
            <a:custGeom>
              <a:rect b="b" l="l" r="r" t="t"/>
              <a:pathLst>
                <a:path extrusionOk="0" h="10883" w="6887">
                  <a:moveTo>
                    <a:pt x="6886" y="1"/>
                  </a:moveTo>
                  <a:lnTo>
                    <a:pt x="6886" y="1"/>
                  </a:lnTo>
                  <a:cubicBezTo>
                    <a:pt x="5240" y="1499"/>
                    <a:pt x="3979" y="3242"/>
                    <a:pt x="2813" y="5044"/>
                  </a:cubicBezTo>
                  <a:cubicBezTo>
                    <a:pt x="1689" y="6870"/>
                    <a:pt x="652" y="8754"/>
                    <a:pt x="1" y="10883"/>
                  </a:cubicBezTo>
                  <a:cubicBezTo>
                    <a:pt x="1645" y="9382"/>
                    <a:pt x="2903" y="7639"/>
                    <a:pt x="4072" y="5840"/>
                  </a:cubicBezTo>
                  <a:cubicBezTo>
                    <a:pt x="5201" y="4014"/>
                    <a:pt x="6238" y="2130"/>
                    <a:pt x="68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7"/>
            <p:cNvSpPr/>
            <p:nvPr/>
          </p:nvSpPr>
          <p:spPr>
            <a:xfrm>
              <a:off x="5737875" y="1982025"/>
              <a:ext cx="222075" cy="182225"/>
            </a:xfrm>
            <a:custGeom>
              <a:rect b="b" l="l" r="r" t="t"/>
              <a:pathLst>
                <a:path extrusionOk="0" h="7289" w="8883">
                  <a:moveTo>
                    <a:pt x="8883" y="1"/>
                  </a:moveTo>
                  <a:lnTo>
                    <a:pt x="8883" y="1"/>
                  </a:lnTo>
                  <a:cubicBezTo>
                    <a:pt x="7029" y="758"/>
                    <a:pt x="5463" y="1871"/>
                    <a:pt x="3969" y="3070"/>
                  </a:cubicBezTo>
                  <a:cubicBezTo>
                    <a:pt x="2505" y="4303"/>
                    <a:pt x="1108" y="5619"/>
                    <a:pt x="0" y="7288"/>
                  </a:cubicBezTo>
                  <a:cubicBezTo>
                    <a:pt x="1854" y="6528"/>
                    <a:pt x="3417" y="5415"/>
                    <a:pt x="4914" y="4219"/>
                  </a:cubicBezTo>
                  <a:cubicBezTo>
                    <a:pt x="6380" y="2989"/>
                    <a:pt x="7777" y="1670"/>
                    <a:pt x="88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5333675" y="2104350"/>
              <a:ext cx="194625" cy="152300"/>
            </a:xfrm>
            <a:custGeom>
              <a:rect b="b" l="l" r="r" t="t"/>
              <a:pathLst>
                <a:path extrusionOk="0" h="6092" w="7785">
                  <a:moveTo>
                    <a:pt x="7784" y="1"/>
                  </a:moveTo>
                  <a:lnTo>
                    <a:pt x="7784" y="1"/>
                  </a:lnTo>
                  <a:cubicBezTo>
                    <a:pt x="6124" y="552"/>
                    <a:pt x="4743" y="1462"/>
                    <a:pt x="3434" y="2460"/>
                  </a:cubicBezTo>
                  <a:cubicBezTo>
                    <a:pt x="2153" y="3496"/>
                    <a:pt x="936" y="4614"/>
                    <a:pt x="1" y="6092"/>
                  </a:cubicBezTo>
                  <a:cubicBezTo>
                    <a:pt x="1658" y="5540"/>
                    <a:pt x="3037" y="4628"/>
                    <a:pt x="4351" y="3633"/>
                  </a:cubicBezTo>
                  <a:cubicBezTo>
                    <a:pt x="5634" y="2601"/>
                    <a:pt x="6851" y="1481"/>
                    <a:pt x="77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5216325" y="1988375"/>
              <a:ext cx="203375" cy="83675"/>
            </a:xfrm>
            <a:custGeom>
              <a:rect b="b" l="l" r="r" t="t"/>
              <a:pathLst>
                <a:path extrusionOk="0" h="3347" w="8135">
                  <a:moveTo>
                    <a:pt x="8135" y="1"/>
                  </a:moveTo>
                  <a:cubicBezTo>
                    <a:pt x="6556" y="12"/>
                    <a:pt x="5149" y="446"/>
                    <a:pt x="3785" y="984"/>
                  </a:cubicBezTo>
                  <a:cubicBezTo>
                    <a:pt x="2439" y="1566"/>
                    <a:pt x="1134" y="2245"/>
                    <a:pt x="0" y="3347"/>
                  </a:cubicBezTo>
                  <a:cubicBezTo>
                    <a:pt x="1580" y="3330"/>
                    <a:pt x="2986" y="2896"/>
                    <a:pt x="4351" y="2361"/>
                  </a:cubicBezTo>
                  <a:cubicBezTo>
                    <a:pt x="5699" y="1783"/>
                    <a:pt x="7004" y="1105"/>
                    <a:pt x="8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>
              <a:off x="4868300" y="2203000"/>
              <a:ext cx="244550" cy="194725"/>
            </a:xfrm>
            <a:custGeom>
              <a:rect b="b" l="l" r="r" t="t"/>
              <a:pathLst>
                <a:path extrusionOk="0" h="7789" w="9782">
                  <a:moveTo>
                    <a:pt x="9781" y="1"/>
                  </a:moveTo>
                  <a:cubicBezTo>
                    <a:pt x="7784" y="839"/>
                    <a:pt x="6071" y="2033"/>
                    <a:pt x="4427" y="3314"/>
                  </a:cubicBezTo>
                  <a:cubicBezTo>
                    <a:pt x="2813" y="4630"/>
                    <a:pt x="1266" y="6032"/>
                    <a:pt x="0" y="7789"/>
                  </a:cubicBezTo>
                  <a:cubicBezTo>
                    <a:pt x="1995" y="6951"/>
                    <a:pt x="3709" y="5757"/>
                    <a:pt x="5355" y="4478"/>
                  </a:cubicBezTo>
                  <a:cubicBezTo>
                    <a:pt x="6971" y="3162"/>
                    <a:pt x="8518" y="1762"/>
                    <a:pt x="9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>
              <a:off x="4809650" y="2073300"/>
              <a:ext cx="245750" cy="165975"/>
            </a:xfrm>
            <a:custGeom>
              <a:rect b="b" l="l" r="r" t="t"/>
              <a:pathLst>
                <a:path extrusionOk="0" h="6639" w="9830">
                  <a:moveTo>
                    <a:pt x="9830" y="0"/>
                  </a:moveTo>
                  <a:lnTo>
                    <a:pt x="9830" y="0"/>
                  </a:lnTo>
                  <a:cubicBezTo>
                    <a:pt x="7860" y="617"/>
                    <a:pt x="6149" y="1614"/>
                    <a:pt x="4498" y="2702"/>
                  </a:cubicBezTo>
                  <a:cubicBezTo>
                    <a:pt x="2873" y="3831"/>
                    <a:pt x="1310" y="5046"/>
                    <a:pt x="1" y="6639"/>
                  </a:cubicBezTo>
                  <a:cubicBezTo>
                    <a:pt x="1968" y="6020"/>
                    <a:pt x="3679" y="5022"/>
                    <a:pt x="5332" y="3937"/>
                  </a:cubicBezTo>
                  <a:cubicBezTo>
                    <a:pt x="6958" y="2813"/>
                    <a:pt x="8523" y="1596"/>
                    <a:pt x="98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5114100" y="2398875"/>
              <a:ext cx="254525" cy="97400"/>
            </a:xfrm>
            <a:custGeom>
              <a:rect b="b" l="l" r="r" t="t"/>
              <a:pathLst>
                <a:path extrusionOk="0" h="3896" w="10181">
                  <a:moveTo>
                    <a:pt x="10180" y="0"/>
                  </a:moveTo>
                  <a:lnTo>
                    <a:pt x="10180" y="0"/>
                  </a:lnTo>
                  <a:cubicBezTo>
                    <a:pt x="8273" y="97"/>
                    <a:pt x="6530" y="624"/>
                    <a:pt x="4826" y="1252"/>
                  </a:cubicBezTo>
                  <a:cubicBezTo>
                    <a:pt x="3138" y="1926"/>
                    <a:pt x="1487" y="2697"/>
                    <a:pt x="0" y="3895"/>
                  </a:cubicBezTo>
                  <a:cubicBezTo>
                    <a:pt x="1907" y="3794"/>
                    <a:pt x="3651" y="3267"/>
                    <a:pt x="5357" y="2642"/>
                  </a:cubicBezTo>
                  <a:cubicBezTo>
                    <a:pt x="7045" y="1974"/>
                    <a:pt x="8696" y="1201"/>
                    <a:pt x="10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>
              <a:off x="5595700" y="2346400"/>
              <a:ext cx="184675" cy="117325"/>
            </a:xfrm>
            <a:custGeom>
              <a:rect b="b" l="l" r="r" t="t"/>
              <a:pathLst>
                <a:path extrusionOk="0" h="4693" w="7387">
                  <a:moveTo>
                    <a:pt x="7387" y="0"/>
                  </a:moveTo>
                  <a:lnTo>
                    <a:pt x="7387" y="0"/>
                  </a:lnTo>
                  <a:cubicBezTo>
                    <a:pt x="5839" y="284"/>
                    <a:pt x="4537" y="954"/>
                    <a:pt x="3295" y="1718"/>
                  </a:cubicBezTo>
                  <a:cubicBezTo>
                    <a:pt x="2078" y="2522"/>
                    <a:pt x="917" y="3415"/>
                    <a:pt x="0" y="4692"/>
                  </a:cubicBezTo>
                  <a:cubicBezTo>
                    <a:pt x="1547" y="4406"/>
                    <a:pt x="2849" y="3736"/>
                    <a:pt x="4094" y="2974"/>
                  </a:cubicBezTo>
                  <a:cubicBezTo>
                    <a:pt x="5313" y="2173"/>
                    <a:pt x="6472" y="1279"/>
                    <a:pt x="7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8"/>
          <p:cNvGrpSpPr/>
          <p:nvPr/>
        </p:nvGrpSpPr>
        <p:grpSpPr>
          <a:xfrm>
            <a:off x="-9925" y="0"/>
            <a:ext cx="9799277" cy="5137225"/>
            <a:chOff x="-9925" y="0"/>
            <a:chExt cx="9799277" cy="5137225"/>
          </a:xfrm>
        </p:grpSpPr>
        <p:grpSp>
          <p:nvGrpSpPr>
            <p:cNvPr id="99" name="Google Shape;99;p18"/>
            <p:cNvGrpSpPr/>
            <p:nvPr/>
          </p:nvGrpSpPr>
          <p:grpSpPr>
            <a:xfrm rot="-1656687">
              <a:off x="8519328" y="1817701"/>
              <a:ext cx="1046230" cy="1222814"/>
              <a:chOff x="4807050" y="731825"/>
              <a:chExt cx="1509650" cy="1764450"/>
            </a:xfrm>
          </p:grpSpPr>
          <p:sp>
            <p:nvSpPr>
              <p:cNvPr id="100" name="Google Shape;100;p18"/>
              <p:cNvSpPr/>
              <p:nvPr/>
            </p:nvSpPr>
            <p:spPr>
              <a:xfrm>
                <a:off x="5701675" y="1576525"/>
                <a:ext cx="194550" cy="284550"/>
              </a:xfrm>
              <a:custGeom>
                <a:rect b="b" l="l" r="r" t="t"/>
                <a:pathLst>
                  <a:path extrusionOk="0" h="11382" w="7782">
                    <a:moveTo>
                      <a:pt x="7782" y="0"/>
                    </a:moveTo>
                    <a:cubicBezTo>
                      <a:pt x="6001" y="1566"/>
                      <a:pt x="4595" y="3388"/>
                      <a:pt x="3277" y="5272"/>
                    </a:cubicBezTo>
                    <a:cubicBezTo>
                      <a:pt x="1998" y="7179"/>
                      <a:pt x="809" y="9151"/>
                      <a:pt x="0" y="11381"/>
                    </a:cubicBezTo>
                    <a:cubicBezTo>
                      <a:pt x="1783" y="9818"/>
                      <a:pt x="3189" y="7996"/>
                      <a:pt x="4505" y="6112"/>
                    </a:cubicBezTo>
                    <a:cubicBezTo>
                      <a:pt x="5782" y="4200"/>
                      <a:pt x="6971" y="2228"/>
                      <a:pt x="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8"/>
              <p:cNvSpPr/>
              <p:nvPr/>
            </p:nvSpPr>
            <p:spPr>
              <a:xfrm>
                <a:off x="5459575" y="1629000"/>
                <a:ext cx="157200" cy="219650"/>
              </a:xfrm>
              <a:custGeom>
                <a:rect b="b" l="l" r="r" t="t"/>
                <a:pathLst>
                  <a:path extrusionOk="0" h="8786" w="6288">
                    <a:moveTo>
                      <a:pt x="6288" y="0"/>
                    </a:moveTo>
                    <a:lnTo>
                      <a:pt x="6288" y="0"/>
                    </a:lnTo>
                    <a:cubicBezTo>
                      <a:pt x="4762" y="1122"/>
                      <a:pt x="3607" y="2510"/>
                      <a:pt x="2540" y="3960"/>
                    </a:cubicBezTo>
                    <a:cubicBezTo>
                      <a:pt x="1508" y="5435"/>
                      <a:pt x="568" y="6978"/>
                      <a:pt x="0" y="8786"/>
                    </a:cubicBezTo>
                    <a:cubicBezTo>
                      <a:pt x="1529" y="7664"/>
                      <a:pt x="2684" y="6278"/>
                      <a:pt x="3750" y="4826"/>
                    </a:cubicBezTo>
                    <a:cubicBezTo>
                      <a:pt x="4778" y="3348"/>
                      <a:pt x="5718" y="1806"/>
                      <a:pt x="6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8"/>
              <p:cNvSpPr/>
              <p:nvPr/>
            </p:nvSpPr>
            <p:spPr>
              <a:xfrm>
                <a:off x="5458300" y="1375700"/>
                <a:ext cx="164650" cy="179725"/>
              </a:xfrm>
              <a:custGeom>
                <a:rect b="b" l="l" r="r" t="t"/>
                <a:pathLst>
                  <a:path extrusionOk="0" h="7189" w="6586">
                    <a:moveTo>
                      <a:pt x="6586" y="0"/>
                    </a:moveTo>
                    <a:lnTo>
                      <a:pt x="6586" y="0"/>
                    </a:lnTo>
                    <a:cubicBezTo>
                      <a:pt x="5055" y="801"/>
                      <a:pt x="3861" y="1912"/>
                      <a:pt x="2744" y="3092"/>
                    </a:cubicBezTo>
                    <a:cubicBezTo>
                      <a:pt x="1663" y="4304"/>
                      <a:pt x="661" y="5593"/>
                      <a:pt x="1" y="7188"/>
                    </a:cubicBezTo>
                    <a:cubicBezTo>
                      <a:pt x="1534" y="6389"/>
                      <a:pt x="2728" y="5281"/>
                      <a:pt x="3841" y="4099"/>
                    </a:cubicBezTo>
                    <a:cubicBezTo>
                      <a:pt x="4921" y="2882"/>
                      <a:pt x="5921" y="1596"/>
                      <a:pt x="6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8"/>
              <p:cNvSpPr/>
              <p:nvPr/>
            </p:nvSpPr>
            <p:spPr>
              <a:xfrm>
                <a:off x="5161425" y="1703925"/>
                <a:ext cx="188375" cy="163500"/>
              </a:xfrm>
              <a:custGeom>
                <a:rect b="b" l="l" r="r" t="t"/>
                <a:pathLst>
                  <a:path extrusionOk="0" h="6540" w="7535">
                    <a:moveTo>
                      <a:pt x="7535" y="0"/>
                    </a:moveTo>
                    <a:lnTo>
                      <a:pt x="7535" y="0"/>
                    </a:lnTo>
                    <a:cubicBezTo>
                      <a:pt x="5893" y="647"/>
                      <a:pt x="4552" y="1637"/>
                      <a:pt x="3279" y="2706"/>
                    </a:cubicBezTo>
                    <a:cubicBezTo>
                      <a:pt x="2037" y="3815"/>
                      <a:pt x="869" y="5004"/>
                      <a:pt x="1" y="6539"/>
                    </a:cubicBezTo>
                    <a:cubicBezTo>
                      <a:pt x="1642" y="5895"/>
                      <a:pt x="2984" y="4904"/>
                      <a:pt x="4254" y="3831"/>
                    </a:cubicBezTo>
                    <a:cubicBezTo>
                      <a:pt x="5494" y="2722"/>
                      <a:pt x="6664" y="1533"/>
                      <a:pt x="7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18"/>
              <p:cNvSpPr/>
              <p:nvPr/>
            </p:nvSpPr>
            <p:spPr>
              <a:xfrm>
                <a:off x="5207500" y="1466850"/>
                <a:ext cx="172200" cy="139775"/>
              </a:xfrm>
              <a:custGeom>
                <a:rect b="b" l="l" r="r" t="t"/>
                <a:pathLst>
                  <a:path extrusionOk="0" h="5591" w="6888">
                    <a:moveTo>
                      <a:pt x="6888" y="0"/>
                    </a:moveTo>
                    <a:lnTo>
                      <a:pt x="6888" y="0"/>
                    </a:lnTo>
                    <a:cubicBezTo>
                      <a:pt x="5369" y="476"/>
                      <a:pt x="4138" y="1305"/>
                      <a:pt x="2974" y="2217"/>
                    </a:cubicBezTo>
                    <a:cubicBezTo>
                      <a:pt x="1840" y="3166"/>
                      <a:pt x="776" y="4200"/>
                      <a:pt x="0" y="5590"/>
                    </a:cubicBezTo>
                    <a:cubicBezTo>
                      <a:pt x="1519" y="5117"/>
                      <a:pt x="2752" y="4288"/>
                      <a:pt x="3914" y="3374"/>
                    </a:cubicBezTo>
                    <a:cubicBezTo>
                      <a:pt x="5045" y="2422"/>
                      <a:pt x="6110" y="1388"/>
                      <a:pt x="6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8"/>
              <p:cNvSpPr/>
              <p:nvPr/>
            </p:nvSpPr>
            <p:spPr>
              <a:xfrm>
                <a:off x="5442025" y="1176075"/>
                <a:ext cx="143475" cy="138575"/>
              </a:xfrm>
              <a:custGeom>
                <a:rect b="b" l="l" r="r" t="t"/>
                <a:pathLst>
                  <a:path extrusionOk="0" h="5543" w="5739">
                    <a:moveTo>
                      <a:pt x="5738" y="1"/>
                    </a:moveTo>
                    <a:lnTo>
                      <a:pt x="5738" y="1"/>
                    </a:lnTo>
                    <a:cubicBezTo>
                      <a:pt x="4374" y="502"/>
                      <a:pt x="3325" y="1331"/>
                      <a:pt x="2353" y="2236"/>
                    </a:cubicBezTo>
                    <a:cubicBezTo>
                      <a:pt x="1411" y="3176"/>
                      <a:pt x="545" y="4194"/>
                      <a:pt x="1" y="5542"/>
                    </a:cubicBezTo>
                    <a:cubicBezTo>
                      <a:pt x="1367" y="5044"/>
                      <a:pt x="2416" y="4215"/>
                      <a:pt x="3386" y="3307"/>
                    </a:cubicBezTo>
                    <a:cubicBezTo>
                      <a:pt x="4325" y="2365"/>
                      <a:pt x="5191" y="1347"/>
                      <a:pt x="5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18"/>
              <p:cNvSpPr/>
              <p:nvPr/>
            </p:nvSpPr>
            <p:spPr>
              <a:xfrm>
                <a:off x="5083950" y="1247250"/>
                <a:ext cx="188400" cy="163500"/>
              </a:xfrm>
              <a:custGeom>
                <a:rect b="b" l="l" r="r" t="t"/>
                <a:pathLst>
                  <a:path extrusionOk="0" h="6540" w="7536">
                    <a:moveTo>
                      <a:pt x="7535" y="1"/>
                    </a:moveTo>
                    <a:cubicBezTo>
                      <a:pt x="5893" y="647"/>
                      <a:pt x="4552" y="1638"/>
                      <a:pt x="3280" y="2709"/>
                    </a:cubicBezTo>
                    <a:cubicBezTo>
                      <a:pt x="2040" y="3815"/>
                      <a:pt x="869" y="5004"/>
                      <a:pt x="1" y="6540"/>
                    </a:cubicBezTo>
                    <a:cubicBezTo>
                      <a:pt x="1643" y="5898"/>
                      <a:pt x="2986" y="4907"/>
                      <a:pt x="4256" y="3834"/>
                    </a:cubicBezTo>
                    <a:cubicBezTo>
                      <a:pt x="5494" y="2723"/>
                      <a:pt x="6665" y="1534"/>
                      <a:pt x="7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8"/>
              <p:cNvSpPr/>
              <p:nvPr/>
            </p:nvSpPr>
            <p:spPr>
              <a:xfrm>
                <a:off x="4807050" y="1622875"/>
                <a:ext cx="159700" cy="162275"/>
              </a:xfrm>
              <a:custGeom>
                <a:rect b="b" l="l" r="r" t="t"/>
                <a:pathLst>
                  <a:path extrusionOk="0" h="6491" w="6388">
                    <a:moveTo>
                      <a:pt x="6387" y="0"/>
                    </a:moveTo>
                    <a:cubicBezTo>
                      <a:pt x="4905" y="670"/>
                      <a:pt x="3746" y="1661"/>
                      <a:pt x="2663" y="2723"/>
                    </a:cubicBezTo>
                    <a:cubicBezTo>
                      <a:pt x="1615" y="3819"/>
                      <a:pt x="645" y="4995"/>
                      <a:pt x="1" y="6491"/>
                    </a:cubicBezTo>
                    <a:cubicBezTo>
                      <a:pt x="1485" y="5824"/>
                      <a:pt x="2644" y="4833"/>
                      <a:pt x="3723" y="3769"/>
                    </a:cubicBezTo>
                    <a:cubicBezTo>
                      <a:pt x="4771" y="2670"/>
                      <a:pt x="5741" y="1494"/>
                      <a:pt x="6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18"/>
              <p:cNvSpPr/>
              <p:nvPr/>
            </p:nvSpPr>
            <p:spPr>
              <a:xfrm>
                <a:off x="4834525" y="1676500"/>
                <a:ext cx="220825" cy="343200"/>
              </a:xfrm>
              <a:custGeom>
                <a:rect b="b" l="l" r="r" t="t"/>
                <a:pathLst>
                  <a:path extrusionOk="0" h="13728" w="8833">
                    <a:moveTo>
                      <a:pt x="8833" y="0"/>
                    </a:moveTo>
                    <a:cubicBezTo>
                      <a:pt x="6865" y="1972"/>
                      <a:pt x="5284" y="4187"/>
                      <a:pt x="3790" y="6461"/>
                    </a:cubicBezTo>
                    <a:cubicBezTo>
                      <a:pt x="2337" y="8761"/>
                      <a:pt x="977" y="11120"/>
                      <a:pt x="1" y="13727"/>
                    </a:cubicBezTo>
                    <a:cubicBezTo>
                      <a:pt x="1970" y="11758"/>
                      <a:pt x="3552" y="9543"/>
                      <a:pt x="5041" y="7267"/>
                    </a:cubicBezTo>
                    <a:cubicBezTo>
                      <a:pt x="6494" y="4965"/>
                      <a:pt x="7854" y="2607"/>
                      <a:pt x="8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8"/>
              <p:cNvSpPr/>
              <p:nvPr/>
            </p:nvSpPr>
            <p:spPr>
              <a:xfrm>
                <a:off x="5805050" y="1061200"/>
                <a:ext cx="172175" cy="139850"/>
              </a:xfrm>
              <a:custGeom>
                <a:rect b="b" l="l" r="r" t="t"/>
                <a:pathLst>
                  <a:path extrusionOk="0" h="5594" w="6887">
                    <a:moveTo>
                      <a:pt x="6886" y="1"/>
                    </a:moveTo>
                    <a:cubicBezTo>
                      <a:pt x="5367" y="474"/>
                      <a:pt x="4136" y="1303"/>
                      <a:pt x="2975" y="2220"/>
                    </a:cubicBezTo>
                    <a:cubicBezTo>
                      <a:pt x="1843" y="3171"/>
                      <a:pt x="779" y="4206"/>
                      <a:pt x="1" y="5593"/>
                    </a:cubicBezTo>
                    <a:cubicBezTo>
                      <a:pt x="1520" y="5118"/>
                      <a:pt x="2751" y="4286"/>
                      <a:pt x="3912" y="3374"/>
                    </a:cubicBezTo>
                    <a:cubicBezTo>
                      <a:pt x="5048" y="2425"/>
                      <a:pt x="6113" y="1391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18"/>
              <p:cNvSpPr/>
              <p:nvPr/>
            </p:nvSpPr>
            <p:spPr>
              <a:xfrm>
                <a:off x="5775100" y="731825"/>
                <a:ext cx="239525" cy="309500"/>
              </a:xfrm>
              <a:custGeom>
                <a:rect b="b" l="l" r="r" t="t"/>
                <a:pathLst>
                  <a:path extrusionOk="0" h="12380" w="9581">
                    <a:moveTo>
                      <a:pt x="9580" y="1"/>
                    </a:moveTo>
                    <a:lnTo>
                      <a:pt x="9580" y="1"/>
                    </a:lnTo>
                    <a:cubicBezTo>
                      <a:pt x="7516" y="1703"/>
                      <a:pt x="5814" y="3686"/>
                      <a:pt x="4200" y="5734"/>
                    </a:cubicBezTo>
                    <a:cubicBezTo>
                      <a:pt x="2626" y="7814"/>
                      <a:pt x="1132" y="9957"/>
                      <a:pt x="0" y="12379"/>
                    </a:cubicBezTo>
                    <a:cubicBezTo>
                      <a:pt x="2062" y="10675"/>
                      <a:pt x="3762" y="8694"/>
                      <a:pt x="5378" y="6646"/>
                    </a:cubicBezTo>
                    <a:cubicBezTo>
                      <a:pt x="6957" y="4570"/>
                      <a:pt x="8451" y="2425"/>
                      <a:pt x="9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8"/>
              <p:cNvSpPr/>
              <p:nvPr/>
            </p:nvSpPr>
            <p:spPr>
              <a:xfrm>
                <a:off x="5626575" y="771825"/>
                <a:ext cx="131000" cy="160975"/>
              </a:xfrm>
              <a:custGeom>
                <a:rect b="b" l="l" r="r" t="t"/>
                <a:pathLst>
                  <a:path extrusionOk="0" h="6439" w="5240">
                    <a:moveTo>
                      <a:pt x="5239" y="1"/>
                    </a:moveTo>
                    <a:lnTo>
                      <a:pt x="5239" y="1"/>
                    </a:lnTo>
                    <a:cubicBezTo>
                      <a:pt x="3909" y="701"/>
                      <a:pt x="2933" y="1691"/>
                      <a:pt x="2044" y="2751"/>
                    </a:cubicBezTo>
                    <a:cubicBezTo>
                      <a:pt x="1189" y="3838"/>
                      <a:pt x="418" y="4995"/>
                      <a:pt x="0" y="6438"/>
                    </a:cubicBezTo>
                    <a:lnTo>
                      <a:pt x="3" y="6438"/>
                    </a:lnTo>
                    <a:cubicBezTo>
                      <a:pt x="1330" y="5736"/>
                      <a:pt x="2305" y="4746"/>
                      <a:pt x="3198" y="3688"/>
                    </a:cubicBezTo>
                    <a:cubicBezTo>
                      <a:pt x="4055" y="2603"/>
                      <a:pt x="4826" y="1446"/>
                      <a:pt x="5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8"/>
              <p:cNvSpPr/>
              <p:nvPr/>
            </p:nvSpPr>
            <p:spPr>
              <a:xfrm>
                <a:off x="5375825" y="828000"/>
                <a:ext cx="148475" cy="156000"/>
              </a:xfrm>
              <a:custGeom>
                <a:rect b="b" l="l" r="r" t="t"/>
                <a:pathLst>
                  <a:path extrusionOk="0" h="6240" w="5939">
                    <a:moveTo>
                      <a:pt x="5939" y="1"/>
                    </a:moveTo>
                    <a:lnTo>
                      <a:pt x="5939" y="1"/>
                    </a:lnTo>
                    <a:cubicBezTo>
                      <a:pt x="4521" y="633"/>
                      <a:pt x="3436" y="1582"/>
                      <a:pt x="2429" y="2607"/>
                    </a:cubicBezTo>
                    <a:cubicBezTo>
                      <a:pt x="1459" y="3665"/>
                      <a:pt x="564" y="4796"/>
                      <a:pt x="0" y="6239"/>
                    </a:cubicBezTo>
                    <a:cubicBezTo>
                      <a:pt x="1416" y="5604"/>
                      <a:pt x="2501" y="4655"/>
                      <a:pt x="3507" y="3633"/>
                    </a:cubicBezTo>
                    <a:cubicBezTo>
                      <a:pt x="4482" y="2577"/>
                      <a:pt x="5375" y="1448"/>
                      <a:pt x="5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8"/>
              <p:cNvSpPr/>
              <p:nvPr/>
            </p:nvSpPr>
            <p:spPr>
              <a:xfrm>
                <a:off x="5836275" y="1258350"/>
                <a:ext cx="235850" cy="131050"/>
              </a:xfrm>
              <a:custGeom>
                <a:rect b="b" l="l" r="r" t="t"/>
                <a:pathLst>
                  <a:path extrusionOk="0" h="5242" w="9434">
                    <a:moveTo>
                      <a:pt x="9433" y="0"/>
                    </a:moveTo>
                    <a:cubicBezTo>
                      <a:pt x="7574" y="358"/>
                      <a:pt x="5937" y="1115"/>
                      <a:pt x="4356" y="1970"/>
                    </a:cubicBezTo>
                    <a:cubicBezTo>
                      <a:pt x="2795" y="2866"/>
                      <a:pt x="1287" y="3856"/>
                      <a:pt x="1" y="5241"/>
                    </a:cubicBezTo>
                    <a:cubicBezTo>
                      <a:pt x="1857" y="4881"/>
                      <a:pt x="3494" y="4124"/>
                      <a:pt x="5078" y="3272"/>
                    </a:cubicBezTo>
                    <a:cubicBezTo>
                      <a:pt x="6639" y="2378"/>
                      <a:pt x="8147" y="1390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8"/>
              <p:cNvSpPr/>
              <p:nvPr/>
            </p:nvSpPr>
            <p:spPr>
              <a:xfrm>
                <a:off x="6103325" y="1328125"/>
                <a:ext cx="213375" cy="118650"/>
              </a:xfrm>
              <a:custGeom>
                <a:rect b="b" l="l" r="r" t="t"/>
                <a:pathLst>
                  <a:path extrusionOk="0" h="4746" w="8535">
                    <a:moveTo>
                      <a:pt x="8534" y="1"/>
                    </a:moveTo>
                    <a:cubicBezTo>
                      <a:pt x="6823" y="275"/>
                      <a:pt x="5339" y="952"/>
                      <a:pt x="3905" y="1723"/>
                    </a:cubicBezTo>
                    <a:cubicBezTo>
                      <a:pt x="2496" y="2536"/>
                      <a:pt x="1136" y="3441"/>
                      <a:pt x="0" y="4746"/>
                    </a:cubicBezTo>
                    <a:cubicBezTo>
                      <a:pt x="1707" y="4469"/>
                      <a:pt x="3194" y="3792"/>
                      <a:pt x="4628" y="3023"/>
                    </a:cubicBezTo>
                    <a:cubicBezTo>
                      <a:pt x="6041" y="2215"/>
                      <a:pt x="7398" y="1308"/>
                      <a:pt x="8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8"/>
              <p:cNvSpPr/>
              <p:nvPr/>
            </p:nvSpPr>
            <p:spPr>
              <a:xfrm>
                <a:off x="5967375" y="1611450"/>
                <a:ext cx="183425" cy="146000"/>
              </a:xfrm>
              <a:custGeom>
                <a:rect b="b" l="l" r="r" t="t"/>
                <a:pathLst>
                  <a:path extrusionOk="0" h="5840" w="7337">
                    <a:moveTo>
                      <a:pt x="7336" y="0"/>
                    </a:moveTo>
                    <a:cubicBezTo>
                      <a:pt x="5745" y="510"/>
                      <a:pt x="4441" y="1381"/>
                      <a:pt x="3206" y="2337"/>
                    </a:cubicBezTo>
                    <a:cubicBezTo>
                      <a:pt x="1998" y="3330"/>
                      <a:pt x="857" y="4408"/>
                      <a:pt x="1" y="5840"/>
                    </a:cubicBezTo>
                    <a:cubicBezTo>
                      <a:pt x="1589" y="5327"/>
                      <a:pt x="2894" y="4457"/>
                      <a:pt x="4131" y="3503"/>
                    </a:cubicBezTo>
                    <a:cubicBezTo>
                      <a:pt x="5341" y="2512"/>
                      <a:pt x="6482" y="1434"/>
                      <a:pt x="7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8"/>
              <p:cNvSpPr/>
              <p:nvPr/>
            </p:nvSpPr>
            <p:spPr>
              <a:xfrm>
                <a:off x="5697925" y="1904675"/>
                <a:ext cx="189650" cy="134825"/>
              </a:xfrm>
              <a:custGeom>
                <a:rect b="b" l="l" r="r" t="t"/>
                <a:pathLst>
                  <a:path extrusionOk="0" h="5393" w="7586">
                    <a:moveTo>
                      <a:pt x="7585" y="1"/>
                    </a:moveTo>
                    <a:lnTo>
                      <a:pt x="7585" y="1"/>
                    </a:lnTo>
                    <a:cubicBezTo>
                      <a:pt x="5981" y="419"/>
                      <a:pt x="4639" y="1208"/>
                      <a:pt x="3362" y="2090"/>
                    </a:cubicBezTo>
                    <a:cubicBezTo>
                      <a:pt x="2113" y="3009"/>
                      <a:pt x="924" y="4014"/>
                      <a:pt x="0" y="5392"/>
                    </a:cubicBezTo>
                    <a:cubicBezTo>
                      <a:pt x="1605" y="4972"/>
                      <a:pt x="2947" y="4180"/>
                      <a:pt x="4226" y="3303"/>
                    </a:cubicBezTo>
                    <a:cubicBezTo>
                      <a:pt x="5477" y="2386"/>
                      <a:pt x="6664" y="1382"/>
                      <a:pt x="7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8"/>
              <p:cNvSpPr/>
              <p:nvPr/>
            </p:nvSpPr>
            <p:spPr>
              <a:xfrm>
                <a:off x="6068500" y="1826000"/>
                <a:ext cx="172175" cy="272075"/>
              </a:xfrm>
              <a:custGeom>
                <a:rect b="b" l="l" r="r" t="t"/>
                <a:pathLst>
                  <a:path extrusionOk="0" h="10883" w="6887">
                    <a:moveTo>
                      <a:pt x="6886" y="1"/>
                    </a:moveTo>
                    <a:lnTo>
                      <a:pt x="6886" y="1"/>
                    </a:lnTo>
                    <a:cubicBezTo>
                      <a:pt x="5240" y="1499"/>
                      <a:pt x="3979" y="3242"/>
                      <a:pt x="2813" y="5044"/>
                    </a:cubicBezTo>
                    <a:cubicBezTo>
                      <a:pt x="1689" y="6870"/>
                      <a:pt x="652" y="8754"/>
                      <a:pt x="1" y="10883"/>
                    </a:cubicBezTo>
                    <a:cubicBezTo>
                      <a:pt x="1645" y="9382"/>
                      <a:pt x="2903" y="7639"/>
                      <a:pt x="4072" y="5840"/>
                    </a:cubicBezTo>
                    <a:cubicBezTo>
                      <a:pt x="5201" y="4014"/>
                      <a:pt x="6238" y="2130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8"/>
              <p:cNvSpPr/>
              <p:nvPr/>
            </p:nvSpPr>
            <p:spPr>
              <a:xfrm>
                <a:off x="5737875" y="1982025"/>
                <a:ext cx="222075" cy="182225"/>
              </a:xfrm>
              <a:custGeom>
                <a:rect b="b" l="l" r="r" t="t"/>
                <a:pathLst>
                  <a:path extrusionOk="0" h="7289" w="8883">
                    <a:moveTo>
                      <a:pt x="8883" y="1"/>
                    </a:moveTo>
                    <a:lnTo>
                      <a:pt x="8883" y="1"/>
                    </a:lnTo>
                    <a:cubicBezTo>
                      <a:pt x="7029" y="758"/>
                      <a:pt x="5463" y="1871"/>
                      <a:pt x="3969" y="3070"/>
                    </a:cubicBezTo>
                    <a:cubicBezTo>
                      <a:pt x="2505" y="4303"/>
                      <a:pt x="1108" y="5619"/>
                      <a:pt x="0" y="7288"/>
                    </a:cubicBezTo>
                    <a:cubicBezTo>
                      <a:pt x="1854" y="6528"/>
                      <a:pt x="3417" y="5415"/>
                      <a:pt x="4914" y="4219"/>
                    </a:cubicBezTo>
                    <a:cubicBezTo>
                      <a:pt x="6380" y="2989"/>
                      <a:pt x="7777" y="1670"/>
                      <a:pt x="88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8"/>
              <p:cNvSpPr/>
              <p:nvPr/>
            </p:nvSpPr>
            <p:spPr>
              <a:xfrm>
                <a:off x="5333675" y="2104350"/>
                <a:ext cx="194625" cy="152300"/>
              </a:xfrm>
              <a:custGeom>
                <a:rect b="b" l="l" r="r" t="t"/>
                <a:pathLst>
                  <a:path extrusionOk="0" h="6092" w="7785">
                    <a:moveTo>
                      <a:pt x="7784" y="1"/>
                    </a:moveTo>
                    <a:lnTo>
                      <a:pt x="7784" y="1"/>
                    </a:lnTo>
                    <a:cubicBezTo>
                      <a:pt x="6124" y="552"/>
                      <a:pt x="4743" y="1462"/>
                      <a:pt x="3434" y="2460"/>
                    </a:cubicBezTo>
                    <a:cubicBezTo>
                      <a:pt x="2153" y="3496"/>
                      <a:pt x="936" y="4614"/>
                      <a:pt x="1" y="6092"/>
                    </a:cubicBezTo>
                    <a:cubicBezTo>
                      <a:pt x="1658" y="5540"/>
                      <a:pt x="3037" y="4628"/>
                      <a:pt x="4351" y="3633"/>
                    </a:cubicBezTo>
                    <a:cubicBezTo>
                      <a:pt x="5634" y="2601"/>
                      <a:pt x="6851" y="1481"/>
                      <a:pt x="77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8"/>
              <p:cNvSpPr/>
              <p:nvPr/>
            </p:nvSpPr>
            <p:spPr>
              <a:xfrm>
                <a:off x="5216325" y="1988375"/>
                <a:ext cx="203375" cy="83675"/>
              </a:xfrm>
              <a:custGeom>
                <a:rect b="b" l="l" r="r" t="t"/>
                <a:pathLst>
                  <a:path extrusionOk="0" h="3347" w="8135">
                    <a:moveTo>
                      <a:pt x="8135" y="1"/>
                    </a:moveTo>
                    <a:cubicBezTo>
                      <a:pt x="6556" y="12"/>
                      <a:pt x="5149" y="446"/>
                      <a:pt x="3785" y="984"/>
                    </a:cubicBezTo>
                    <a:cubicBezTo>
                      <a:pt x="2439" y="1566"/>
                      <a:pt x="1134" y="2245"/>
                      <a:pt x="0" y="3347"/>
                    </a:cubicBezTo>
                    <a:cubicBezTo>
                      <a:pt x="1580" y="3330"/>
                      <a:pt x="2986" y="2896"/>
                      <a:pt x="4351" y="2361"/>
                    </a:cubicBezTo>
                    <a:cubicBezTo>
                      <a:pt x="5699" y="1783"/>
                      <a:pt x="7004" y="1105"/>
                      <a:pt x="8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8"/>
              <p:cNvSpPr/>
              <p:nvPr/>
            </p:nvSpPr>
            <p:spPr>
              <a:xfrm>
                <a:off x="4868300" y="2203000"/>
                <a:ext cx="244550" cy="194725"/>
              </a:xfrm>
              <a:custGeom>
                <a:rect b="b" l="l" r="r" t="t"/>
                <a:pathLst>
                  <a:path extrusionOk="0" h="7789" w="9782">
                    <a:moveTo>
                      <a:pt x="9781" y="1"/>
                    </a:moveTo>
                    <a:cubicBezTo>
                      <a:pt x="7784" y="839"/>
                      <a:pt x="6071" y="2033"/>
                      <a:pt x="4427" y="3314"/>
                    </a:cubicBezTo>
                    <a:cubicBezTo>
                      <a:pt x="2813" y="4630"/>
                      <a:pt x="1266" y="6032"/>
                      <a:pt x="0" y="7789"/>
                    </a:cubicBezTo>
                    <a:cubicBezTo>
                      <a:pt x="1995" y="6951"/>
                      <a:pt x="3709" y="5757"/>
                      <a:pt x="5355" y="4478"/>
                    </a:cubicBezTo>
                    <a:cubicBezTo>
                      <a:pt x="6971" y="3162"/>
                      <a:pt x="8518" y="1762"/>
                      <a:pt x="9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8"/>
              <p:cNvSpPr/>
              <p:nvPr/>
            </p:nvSpPr>
            <p:spPr>
              <a:xfrm>
                <a:off x="4809650" y="2073300"/>
                <a:ext cx="245750" cy="165975"/>
              </a:xfrm>
              <a:custGeom>
                <a:rect b="b" l="l" r="r" t="t"/>
                <a:pathLst>
                  <a:path extrusionOk="0" h="6639" w="9830">
                    <a:moveTo>
                      <a:pt x="9830" y="0"/>
                    </a:moveTo>
                    <a:lnTo>
                      <a:pt x="9830" y="0"/>
                    </a:lnTo>
                    <a:cubicBezTo>
                      <a:pt x="7860" y="617"/>
                      <a:pt x="6149" y="1614"/>
                      <a:pt x="4498" y="2702"/>
                    </a:cubicBezTo>
                    <a:cubicBezTo>
                      <a:pt x="2873" y="3831"/>
                      <a:pt x="1310" y="5046"/>
                      <a:pt x="1" y="6639"/>
                    </a:cubicBezTo>
                    <a:cubicBezTo>
                      <a:pt x="1968" y="6020"/>
                      <a:pt x="3679" y="5022"/>
                      <a:pt x="5332" y="3937"/>
                    </a:cubicBezTo>
                    <a:cubicBezTo>
                      <a:pt x="6958" y="2813"/>
                      <a:pt x="8523" y="1596"/>
                      <a:pt x="9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8"/>
              <p:cNvSpPr/>
              <p:nvPr/>
            </p:nvSpPr>
            <p:spPr>
              <a:xfrm>
                <a:off x="5114100" y="2398875"/>
                <a:ext cx="254525" cy="97400"/>
              </a:xfrm>
              <a:custGeom>
                <a:rect b="b" l="l" r="r" t="t"/>
                <a:pathLst>
                  <a:path extrusionOk="0" h="3896" w="10181">
                    <a:moveTo>
                      <a:pt x="10180" y="0"/>
                    </a:moveTo>
                    <a:lnTo>
                      <a:pt x="10180" y="0"/>
                    </a:lnTo>
                    <a:cubicBezTo>
                      <a:pt x="8273" y="97"/>
                      <a:pt x="6530" y="624"/>
                      <a:pt x="4826" y="1252"/>
                    </a:cubicBezTo>
                    <a:cubicBezTo>
                      <a:pt x="3138" y="1926"/>
                      <a:pt x="1487" y="2697"/>
                      <a:pt x="0" y="3895"/>
                    </a:cubicBezTo>
                    <a:cubicBezTo>
                      <a:pt x="1907" y="3794"/>
                      <a:pt x="3651" y="3267"/>
                      <a:pt x="5357" y="2642"/>
                    </a:cubicBezTo>
                    <a:cubicBezTo>
                      <a:pt x="7045" y="1974"/>
                      <a:pt x="8696" y="1201"/>
                      <a:pt x="10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18"/>
              <p:cNvSpPr/>
              <p:nvPr/>
            </p:nvSpPr>
            <p:spPr>
              <a:xfrm>
                <a:off x="5595700" y="2346400"/>
                <a:ext cx="184675" cy="117325"/>
              </a:xfrm>
              <a:custGeom>
                <a:rect b="b" l="l" r="r" t="t"/>
                <a:pathLst>
                  <a:path extrusionOk="0" h="4693" w="7387">
                    <a:moveTo>
                      <a:pt x="7387" y="0"/>
                    </a:moveTo>
                    <a:lnTo>
                      <a:pt x="7387" y="0"/>
                    </a:lnTo>
                    <a:cubicBezTo>
                      <a:pt x="5839" y="284"/>
                      <a:pt x="4537" y="954"/>
                      <a:pt x="3295" y="1718"/>
                    </a:cubicBezTo>
                    <a:cubicBezTo>
                      <a:pt x="2078" y="2522"/>
                      <a:pt x="917" y="3415"/>
                      <a:pt x="0" y="4692"/>
                    </a:cubicBezTo>
                    <a:cubicBezTo>
                      <a:pt x="1547" y="4406"/>
                      <a:pt x="2849" y="3736"/>
                      <a:pt x="4094" y="2974"/>
                    </a:cubicBezTo>
                    <a:cubicBezTo>
                      <a:pt x="5313" y="2173"/>
                      <a:pt x="6472" y="1279"/>
                      <a:pt x="7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125" name="Google Shape;125;p18"/>
            <p:cNvPicPr preferRelativeResize="0"/>
            <p:nvPr/>
          </p:nvPicPr>
          <p:blipFill rotWithShape="1">
            <a:blip r:embed="rId2">
              <a:alphaModFix/>
            </a:blip>
            <a:srcRect b="42755" l="6208" r="0" t="0"/>
            <a:stretch/>
          </p:blipFill>
          <p:spPr>
            <a:xfrm flipH="1" rot="5400000">
              <a:off x="-302850" y="4229300"/>
              <a:ext cx="1200850" cy="615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18"/>
            <p:cNvPicPr preferRelativeResize="0"/>
            <p:nvPr/>
          </p:nvPicPr>
          <p:blipFill rotWithShape="1">
            <a:blip r:embed="rId3">
              <a:alphaModFix/>
            </a:blip>
            <a:srcRect b="0" l="0" r="44678" t="44678"/>
            <a:stretch/>
          </p:blipFill>
          <p:spPr>
            <a:xfrm>
              <a:off x="8369025" y="0"/>
              <a:ext cx="774975" cy="809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7" name="Google Shape;127;p1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9"/>
          <p:cNvPicPr preferRelativeResize="0"/>
          <p:nvPr/>
        </p:nvPicPr>
        <p:blipFill rotWithShape="1">
          <a:blip r:embed="rId2">
            <a:alphaModFix/>
          </a:blip>
          <a:srcRect b="0" l="0" r="26492" t="40422"/>
          <a:stretch/>
        </p:blipFill>
        <p:spPr>
          <a:xfrm flipH="1" rot="-5400000">
            <a:off x="-526688" y="4045401"/>
            <a:ext cx="1624800" cy="57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/>
          <p:nvPr>
            <p:ph idx="2" type="pic"/>
          </p:nvPr>
        </p:nvSpPr>
        <p:spPr>
          <a:xfrm>
            <a:off x="4723175" y="0"/>
            <a:ext cx="4420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19"/>
          <p:cNvSpPr txBox="1"/>
          <p:nvPr>
            <p:ph type="title"/>
          </p:nvPr>
        </p:nvSpPr>
        <p:spPr>
          <a:xfrm>
            <a:off x="713225" y="1011975"/>
            <a:ext cx="3892500" cy="12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2" name="Google Shape;132;p19"/>
          <p:cNvSpPr txBox="1"/>
          <p:nvPr>
            <p:ph idx="1" type="subTitle"/>
          </p:nvPr>
        </p:nvSpPr>
        <p:spPr>
          <a:xfrm>
            <a:off x="716352" y="2166825"/>
            <a:ext cx="38925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 rotWithShape="1">
          <a:blip r:embed="rId2">
            <a:alphaModFix/>
          </a:blip>
          <a:srcRect b="0" l="0" r="26492" t="40422"/>
          <a:stretch/>
        </p:blipFill>
        <p:spPr>
          <a:xfrm rot="-5400000">
            <a:off x="-526701" y="526701"/>
            <a:ext cx="1624800" cy="57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/>
          <p:nvPr>
            <p:ph idx="2" type="pic"/>
          </p:nvPr>
        </p:nvSpPr>
        <p:spPr>
          <a:xfrm>
            <a:off x="0" y="2304200"/>
            <a:ext cx="9144000" cy="28392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20"/>
          <p:cNvSpPr txBox="1"/>
          <p:nvPr>
            <p:ph type="title"/>
          </p:nvPr>
        </p:nvSpPr>
        <p:spPr>
          <a:xfrm>
            <a:off x="713225" y="539500"/>
            <a:ext cx="7717500" cy="112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21"/>
          <p:cNvGrpSpPr/>
          <p:nvPr/>
        </p:nvGrpSpPr>
        <p:grpSpPr>
          <a:xfrm rot="-1656687">
            <a:off x="-173172" y="-206074"/>
            <a:ext cx="1046230" cy="1222814"/>
            <a:chOff x="4807050" y="731825"/>
            <a:chExt cx="1509650" cy="1764450"/>
          </a:xfrm>
        </p:grpSpPr>
        <p:sp>
          <p:nvSpPr>
            <p:cNvPr id="139" name="Google Shape;139;p21"/>
            <p:cNvSpPr/>
            <p:nvPr/>
          </p:nvSpPr>
          <p:spPr>
            <a:xfrm>
              <a:off x="5701675" y="1576525"/>
              <a:ext cx="194550" cy="284550"/>
            </a:xfrm>
            <a:custGeom>
              <a:rect b="b" l="l" r="r" t="t"/>
              <a:pathLst>
                <a:path extrusionOk="0" h="11382" w="7782">
                  <a:moveTo>
                    <a:pt x="7782" y="0"/>
                  </a:moveTo>
                  <a:cubicBezTo>
                    <a:pt x="6001" y="1566"/>
                    <a:pt x="4595" y="3388"/>
                    <a:pt x="3277" y="5272"/>
                  </a:cubicBezTo>
                  <a:cubicBezTo>
                    <a:pt x="1998" y="7179"/>
                    <a:pt x="809" y="9151"/>
                    <a:pt x="0" y="11381"/>
                  </a:cubicBezTo>
                  <a:cubicBezTo>
                    <a:pt x="1783" y="9818"/>
                    <a:pt x="3189" y="7996"/>
                    <a:pt x="4505" y="6112"/>
                  </a:cubicBezTo>
                  <a:cubicBezTo>
                    <a:pt x="5782" y="4200"/>
                    <a:pt x="6971" y="2228"/>
                    <a:pt x="7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5459575" y="1629000"/>
              <a:ext cx="157200" cy="219650"/>
            </a:xfrm>
            <a:custGeom>
              <a:rect b="b" l="l" r="r" t="t"/>
              <a:pathLst>
                <a:path extrusionOk="0" h="8786" w="6288">
                  <a:moveTo>
                    <a:pt x="6288" y="0"/>
                  </a:moveTo>
                  <a:lnTo>
                    <a:pt x="6288" y="0"/>
                  </a:lnTo>
                  <a:cubicBezTo>
                    <a:pt x="4762" y="1122"/>
                    <a:pt x="3607" y="2510"/>
                    <a:pt x="2540" y="3960"/>
                  </a:cubicBezTo>
                  <a:cubicBezTo>
                    <a:pt x="1508" y="5435"/>
                    <a:pt x="568" y="6978"/>
                    <a:pt x="0" y="8786"/>
                  </a:cubicBezTo>
                  <a:cubicBezTo>
                    <a:pt x="1529" y="7664"/>
                    <a:pt x="2684" y="6278"/>
                    <a:pt x="3750" y="4826"/>
                  </a:cubicBezTo>
                  <a:cubicBezTo>
                    <a:pt x="4778" y="3348"/>
                    <a:pt x="5718" y="1806"/>
                    <a:pt x="6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5458300" y="1375700"/>
              <a:ext cx="164650" cy="179725"/>
            </a:xfrm>
            <a:custGeom>
              <a:rect b="b" l="l" r="r" t="t"/>
              <a:pathLst>
                <a:path extrusionOk="0" h="7189" w="6586">
                  <a:moveTo>
                    <a:pt x="6586" y="0"/>
                  </a:moveTo>
                  <a:lnTo>
                    <a:pt x="6586" y="0"/>
                  </a:lnTo>
                  <a:cubicBezTo>
                    <a:pt x="5055" y="801"/>
                    <a:pt x="3861" y="1912"/>
                    <a:pt x="2744" y="3092"/>
                  </a:cubicBezTo>
                  <a:cubicBezTo>
                    <a:pt x="1663" y="4304"/>
                    <a:pt x="661" y="5593"/>
                    <a:pt x="1" y="7188"/>
                  </a:cubicBezTo>
                  <a:cubicBezTo>
                    <a:pt x="1534" y="6389"/>
                    <a:pt x="2728" y="5281"/>
                    <a:pt x="3841" y="4099"/>
                  </a:cubicBezTo>
                  <a:cubicBezTo>
                    <a:pt x="4921" y="2882"/>
                    <a:pt x="5921" y="1596"/>
                    <a:pt x="6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5161425" y="1703925"/>
              <a:ext cx="188375" cy="163500"/>
            </a:xfrm>
            <a:custGeom>
              <a:rect b="b" l="l" r="r" t="t"/>
              <a:pathLst>
                <a:path extrusionOk="0" h="6540" w="7535">
                  <a:moveTo>
                    <a:pt x="7535" y="0"/>
                  </a:moveTo>
                  <a:lnTo>
                    <a:pt x="7535" y="0"/>
                  </a:lnTo>
                  <a:cubicBezTo>
                    <a:pt x="5893" y="647"/>
                    <a:pt x="4552" y="1637"/>
                    <a:pt x="3279" y="2706"/>
                  </a:cubicBezTo>
                  <a:cubicBezTo>
                    <a:pt x="2037" y="3815"/>
                    <a:pt x="869" y="5004"/>
                    <a:pt x="1" y="6539"/>
                  </a:cubicBezTo>
                  <a:cubicBezTo>
                    <a:pt x="1642" y="5895"/>
                    <a:pt x="2984" y="4904"/>
                    <a:pt x="4254" y="3831"/>
                  </a:cubicBezTo>
                  <a:cubicBezTo>
                    <a:pt x="5494" y="2722"/>
                    <a:pt x="6664" y="1533"/>
                    <a:pt x="7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5207500" y="1466850"/>
              <a:ext cx="172200" cy="139775"/>
            </a:xfrm>
            <a:custGeom>
              <a:rect b="b" l="l" r="r" t="t"/>
              <a:pathLst>
                <a:path extrusionOk="0" h="5591" w="6888">
                  <a:moveTo>
                    <a:pt x="6888" y="0"/>
                  </a:moveTo>
                  <a:lnTo>
                    <a:pt x="6888" y="0"/>
                  </a:lnTo>
                  <a:cubicBezTo>
                    <a:pt x="5369" y="476"/>
                    <a:pt x="4138" y="1305"/>
                    <a:pt x="2974" y="2217"/>
                  </a:cubicBezTo>
                  <a:cubicBezTo>
                    <a:pt x="1840" y="3166"/>
                    <a:pt x="776" y="4200"/>
                    <a:pt x="0" y="5590"/>
                  </a:cubicBezTo>
                  <a:cubicBezTo>
                    <a:pt x="1519" y="5117"/>
                    <a:pt x="2752" y="4288"/>
                    <a:pt x="3914" y="3374"/>
                  </a:cubicBezTo>
                  <a:cubicBezTo>
                    <a:pt x="5045" y="2422"/>
                    <a:pt x="6110" y="1388"/>
                    <a:pt x="6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5442025" y="1176075"/>
              <a:ext cx="143475" cy="138575"/>
            </a:xfrm>
            <a:custGeom>
              <a:rect b="b" l="l" r="r" t="t"/>
              <a:pathLst>
                <a:path extrusionOk="0" h="5543" w="5739">
                  <a:moveTo>
                    <a:pt x="5738" y="1"/>
                  </a:moveTo>
                  <a:lnTo>
                    <a:pt x="5738" y="1"/>
                  </a:lnTo>
                  <a:cubicBezTo>
                    <a:pt x="4374" y="502"/>
                    <a:pt x="3325" y="1331"/>
                    <a:pt x="2353" y="2236"/>
                  </a:cubicBezTo>
                  <a:cubicBezTo>
                    <a:pt x="1411" y="3176"/>
                    <a:pt x="545" y="4194"/>
                    <a:pt x="1" y="5542"/>
                  </a:cubicBezTo>
                  <a:cubicBezTo>
                    <a:pt x="1367" y="5044"/>
                    <a:pt x="2416" y="4215"/>
                    <a:pt x="3386" y="3307"/>
                  </a:cubicBezTo>
                  <a:cubicBezTo>
                    <a:pt x="4325" y="2365"/>
                    <a:pt x="5191" y="1347"/>
                    <a:pt x="5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5083950" y="1247250"/>
              <a:ext cx="188400" cy="163500"/>
            </a:xfrm>
            <a:custGeom>
              <a:rect b="b" l="l" r="r" t="t"/>
              <a:pathLst>
                <a:path extrusionOk="0" h="6540" w="7536">
                  <a:moveTo>
                    <a:pt x="7535" y="1"/>
                  </a:moveTo>
                  <a:cubicBezTo>
                    <a:pt x="5893" y="647"/>
                    <a:pt x="4552" y="1638"/>
                    <a:pt x="3280" y="2709"/>
                  </a:cubicBezTo>
                  <a:cubicBezTo>
                    <a:pt x="2040" y="3815"/>
                    <a:pt x="869" y="5004"/>
                    <a:pt x="1" y="6540"/>
                  </a:cubicBezTo>
                  <a:cubicBezTo>
                    <a:pt x="1643" y="5898"/>
                    <a:pt x="2986" y="4907"/>
                    <a:pt x="4256" y="3834"/>
                  </a:cubicBezTo>
                  <a:cubicBezTo>
                    <a:pt x="5494" y="2723"/>
                    <a:pt x="6665" y="1534"/>
                    <a:pt x="7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4807050" y="1622875"/>
              <a:ext cx="159700" cy="162275"/>
            </a:xfrm>
            <a:custGeom>
              <a:rect b="b" l="l" r="r" t="t"/>
              <a:pathLst>
                <a:path extrusionOk="0" h="6491" w="6388">
                  <a:moveTo>
                    <a:pt x="6387" y="0"/>
                  </a:moveTo>
                  <a:cubicBezTo>
                    <a:pt x="4905" y="670"/>
                    <a:pt x="3746" y="1661"/>
                    <a:pt x="2663" y="2723"/>
                  </a:cubicBezTo>
                  <a:cubicBezTo>
                    <a:pt x="1615" y="3819"/>
                    <a:pt x="645" y="4995"/>
                    <a:pt x="1" y="6491"/>
                  </a:cubicBezTo>
                  <a:cubicBezTo>
                    <a:pt x="1485" y="5824"/>
                    <a:pt x="2644" y="4833"/>
                    <a:pt x="3723" y="3769"/>
                  </a:cubicBezTo>
                  <a:cubicBezTo>
                    <a:pt x="4771" y="2670"/>
                    <a:pt x="5741" y="1494"/>
                    <a:pt x="6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4834525" y="1676500"/>
              <a:ext cx="220825" cy="343200"/>
            </a:xfrm>
            <a:custGeom>
              <a:rect b="b" l="l" r="r" t="t"/>
              <a:pathLst>
                <a:path extrusionOk="0" h="13728" w="8833">
                  <a:moveTo>
                    <a:pt x="8833" y="0"/>
                  </a:moveTo>
                  <a:cubicBezTo>
                    <a:pt x="6865" y="1972"/>
                    <a:pt x="5284" y="4187"/>
                    <a:pt x="3790" y="6461"/>
                  </a:cubicBezTo>
                  <a:cubicBezTo>
                    <a:pt x="2337" y="8761"/>
                    <a:pt x="977" y="11120"/>
                    <a:pt x="1" y="13727"/>
                  </a:cubicBezTo>
                  <a:cubicBezTo>
                    <a:pt x="1970" y="11758"/>
                    <a:pt x="3552" y="9543"/>
                    <a:pt x="5041" y="7267"/>
                  </a:cubicBezTo>
                  <a:cubicBezTo>
                    <a:pt x="6494" y="4965"/>
                    <a:pt x="7854" y="2607"/>
                    <a:pt x="88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5805050" y="1061200"/>
              <a:ext cx="172175" cy="139850"/>
            </a:xfrm>
            <a:custGeom>
              <a:rect b="b" l="l" r="r" t="t"/>
              <a:pathLst>
                <a:path extrusionOk="0" h="5594" w="6887">
                  <a:moveTo>
                    <a:pt x="6886" y="1"/>
                  </a:moveTo>
                  <a:cubicBezTo>
                    <a:pt x="5367" y="474"/>
                    <a:pt x="4136" y="1303"/>
                    <a:pt x="2975" y="2220"/>
                  </a:cubicBezTo>
                  <a:cubicBezTo>
                    <a:pt x="1843" y="3171"/>
                    <a:pt x="779" y="4206"/>
                    <a:pt x="1" y="5593"/>
                  </a:cubicBezTo>
                  <a:cubicBezTo>
                    <a:pt x="1520" y="5118"/>
                    <a:pt x="2751" y="4286"/>
                    <a:pt x="3912" y="3374"/>
                  </a:cubicBezTo>
                  <a:cubicBezTo>
                    <a:pt x="5048" y="2425"/>
                    <a:pt x="6113" y="1391"/>
                    <a:pt x="68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5775100" y="731825"/>
              <a:ext cx="239525" cy="309500"/>
            </a:xfrm>
            <a:custGeom>
              <a:rect b="b" l="l" r="r" t="t"/>
              <a:pathLst>
                <a:path extrusionOk="0" h="12380" w="9581">
                  <a:moveTo>
                    <a:pt x="9580" y="1"/>
                  </a:moveTo>
                  <a:lnTo>
                    <a:pt x="9580" y="1"/>
                  </a:lnTo>
                  <a:cubicBezTo>
                    <a:pt x="7516" y="1703"/>
                    <a:pt x="5814" y="3686"/>
                    <a:pt x="4200" y="5734"/>
                  </a:cubicBezTo>
                  <a:cubicBezTo>
                    <a:pt x="2626" y="7814"/>
                    <a:pt x="1132" y="9957"/>
                    <a:pt x="0" y="12379"/>
                  </a:cubicBezTo>
                  <a:cubicBezTo>
                    <a:pt x="2062" y="10675"/>
                    <a:pt x="3762" y="8694"/>
                    <a:pt x="5378" y="6646"/>
                  </a:cubicBezTo>
                  <a:cubicBezTo>
                    <a:pt x="6957" y="4570"/>
                    <a:pt x="8451" y="2425"/>
                    <a:pt x="9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5626575" y="771825"/>
              <a:ext cx="131000" cy="160975"/>
            </a:xfrm>
            <a:custGeom>
              <a:rect b="b" l="l" r="r" t="t"/>
              <a:pathLst>
                <a:path extrusionOk="0" h="6439" w="5240">
                  <a:moveTo>
                    <a:pt x="5239" y="1"/>
                  </a:moveTo>
                  <a:lnTo>
                    <a:pt x="5239" y="1"/>
                  </a:lnTo>
                  <a:cubicBezTo>
                    <a:pt x="3909" y="701"/>
                    <a:pt x="2933" y="1691"/>
                    <a:pt x="2044" y="2751"/>
                  </a:cubicBezTo>
                  <a:cubicBezTo>
                    <a:pt x="1189" y="3838"/>
                    <a:pt x="418" y="4995"/>
                    <a:pt x="0" y="6438"/>
                  </a:cubicBezTo>
                  <a:lnTo>
                    <a:pt x="3" y="6438"/>
                  </a:lnTo>
                  <a:cubicBezTo>
                    <a:pt x="1330" y="5736"/>
                    <a:pt x="2305" y="4746"/>
                    <a:pt x="3198" y="3688"/>
                  </a:cubicBezTo>
                  <a:cubicBezTo>
                    <a:pt x="4055" y="2603"/>
                    <a:pt x="4826" y="1446"/>
                    <a:pt x="5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5375825" y="828000"/>
              <a:ext cx="148475" cy="156000"/>
            </a:xfrm>
            <a:custGeom>
              <a:rect b="b" l="l" r="r" t="t"/>
              <a:pathLst>
                <a:path extrusionOk="0" h="6240" w="5939">
                  <a:moveTo>
                    <a:pt x="5939" y="1"/>
                  </a:moveTo>
                  <a:lnTo>
                    <a:pt x="5939" y="1"/>
                  </a:lnTo>
                  <a:cubicBezTo>
                    <a:pt x="4521" y="633"/>
                    <a:pt x="3436" y="1582"/>
                    <a:pt x="2429" y="2607"/>
                  </a:cubicBezTo>
                  <a:cubicBezTo>
                    <a:pt x="1459" y="3665"/>
                    <a:pt x="564" y="4796"/>
                    <a:pt x="0" y="6239"/>
                  </a:cubicBezTo>
                  <a:cubicBezTo>
                    <a:pt x="1416" y="5604"/>
                    <a:pt x="2501" y="4655"/>
                    <a:pt x="3507" y="3633"/>
                  </a:cubicBezTo>
                  <a:cubicBezTo>
                    <a:pt x="4482" y="2577"/>
                    <a:pt x="5375" y="1448"/>
                    <a:pt x="5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5836275" y="1258350"/>
              <a:ext cx="235850" cy="131050"/>
            </a:xfrm>
            <a:custGeom>
              <a:rect b="b" l="l" r="r" t="t"/>
              <a:pathLst>
                <a:path extrusionOk="0" h="5242" w="9434">
                  <a:moveTo>
                    <a:pt x="9433" y="0"/>
                  </a:moveTo>
                  <a:cubicBezTo>
                    <a:pt x="7574" y="358"/>
                    <a:pt x="5937" y="1115"/>
                    <a:pt x="4356" y="1970"/>
                  </a:cubicBezTo>
                  <a:cubicBezTo>
                    <a:pt x="2795" y="2866"/>
                    <a:pt x="1287" y="3856"/>
                    <a:pt x="1" y="5241"/>
                  </a:cubicBezTo>
                  <a:cubicBezTo>
                    <a:pt x="1857" y="4881"/>
                    <a:pt x="3494" y="4124"/>
                    <a:pt x="5078" y="3272"/>
                  </a:cubicBezTo>
                  <a:cubicBezTo>
                    <a:pt x="6639" y="2378"/>
                    <a:pt x="8147" y="1390"/>
                    <a:pt x="94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6103325" y="1328125"/>
              <a:ext cx="213375" cy="118650"/>
            </a:xfrm>
            <a:custGeom>
              <a:rect b="b" l="l" r="r" t="t"/>
              <a:pathLst>
                <a:path extrusionOk="0" h="4746" w="8535">
                  <a:moveTo>
                    <a:pt x="8534" y="1"/>
                  </a:moveTo>
                  <a:cubicBezTo>
                    <a:pt x="6823" y="275"/>
                    <a:pt x="5339" y="952"/>
                    <a:pt x="3905" y="1723"/>
                  </a:cubicBezTo>
                  <a:cubicBezTo>
                    <a:pt x="2496" y="2536"/>
                    <a:pt x="1136" y="3441"/>
                    <a:pt x="0" y="4746"/>
                  </a:cubicBezTo>
                  <a:cubicBezTo>
                    <a:pt x="1707" y="4469"/>
                    <a:pt x="3194" y="3792"/>
                    <a:pt x="4628" y="3023"/>
                  </a:cubicBezTo>
                  <a:cubicBezTo>
                    <a:pt x="6041" y="2215"/>
                    <a:pt x="7398" y="1308"/>
                    <a:pt x="8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5967375" y="1611450"/>
              <a:ext cx="183425" cy="146000"/>
            </a:xfrm>
            <a:custGeom>
              <a:rect b="b" l="l" r="r" t="t"/>
              <a:pathLst>
                <a:path extrusionOk="0" h="5840" w="7337">
                  <a:moveTo>
                    <a:pt x="7336" y="0"/>
                  </a:moveTo>
                  <a:cubicBezTo>
                    <a:pt x="5745" y="510"/>
                    <a:pt x="4441" y="1381"/>
                    <a:pt x="3206" y="2337"/>
                  </a:cubicBezTo>
                  <a:cubicBezTo>
                    <a:pt x="1998" y="3330"/>
                    <a:pt x="857" y="4408"/>
                    <a:pt x="1" y="5840"/>
                  </a:cubicBezTo>
                  <a:cubicBezTo>
                    <a:pt x="1589" y="5327"/>
                    <a:pt x="2894" y="4457"/>
                    <a:pt x="4131" y="3503"/>
                  </a:cubicBezTo>
                  <a:cubicBezTo>
                    <a:pt x="5341" y="2512"/>
                    <a:pt x="6482" y="1434"/>
                    <a:pt x="7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5697925" y="1904675"/>
              <a:ext cx="189650" cy="134825"/>
            </a:xfrm>
            <a:custGeom>
              <a:rect b="b" l="l" r="r" t="t"/>
              <a:pathLst>
                <a:path extrusionOk="0" h="5393" w="7586">
                  <a:moveTo>
                    <a:pt x="7585" y="1"/>
                  </a:moveTo>
                  <a:lnTo>
                    <a:pt x="7585" y="1"/>
                  </a:lnTo>
                  <a:cubicBezTo>
                    <a:pt x="5981" y="419"/>
                    <a:pt x="4639" y="1208"/>
                    <a:pt x="3362" y="2090"/>
                  </a:cubicBezTo>
                  <a:cubicBezTo>
                    <a:pt x="2113" y="3009"/>
                    <a:pt x="924" y="4014"/>
                    <a:pt x="0" y="5392"/>
                  </a:cubicBezTo>
                  <a:cubicBezTo>
                    <a:pt x="1605" y="4972"/>
                    <a:pt x="2947" y="4180"/>
                    <a:pt x="4226" y="3303"/>
                  </a:cubicBezTo>
                  <a:cubicBezTo>
                    <a:pt x="5477" y="2386"/>
                    <a:pt x="6664" y="1382"/>
                    <a:pt x="75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6068500" y="1826000"/>
              <a:ext cx="172175" cy="272075"/>
            </a:xfrm>
            <a:custGeom>
              <a:rect b="b" l="l" r="r" t="t"/>
              <a:pathLst>
                <a:path extrusionOk="0" h="10883" w="6887">
                  <a:moveTo>
                    <a:pt x="6886" y="1"/>
                  </a:moveTo>
                  <a:lnTo>
                    <a:pt x="6886" y="1"/>
                  </a:lnTo>
                  <a:cubicBezTo>
                    <a:pt x="5240" y="1499"/>
                    <a:pt x="3979" y="3242"/>
                    <a:pt x="2813" y="5044"/>
                  </a:cubicBezTo>
                  <a:cubicBezTo>
                    <a:pt x="1689" y="6870"/>
                    <a:pt x="652" y="8754"/>
                    <a:pt x="1" y="10883"/>
                  </a:cubicBezTo>
                  <a:cubicBezTo>
                    <a:pt x="1645" y="9382"/>
                    <a:pt x="2903" y="7639"/>
                    <a:pt x="4072" y="5840"/>
                  </a:cubicBezTo>
                  <a:cubicBezTo>
                    <a:pt x="5201" y="4014"/>
                    <a:pt x="6238" y="2130"/>
                    <a:pt x="68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5737875" y="1982025"/>
              <a:ext cx="222075" cy="182225"/>
            </a:xfrm>
            <a:custGeom>
              <a:rect b="b" l="l" r="r" t="t"/>
              <a:pathLst>
                <a:path extrusionOk="0" h="7289" w="8883">
                  <a:moveTo>
                    <a:pt x="8883" y="1"/>
                  </a:moveTo>
                  <a:lnTo>
                    <a:pt x="8883" y="1"/>
                  </a:lnTo>
                  <a:cubicBezTo>
                    <a:pt x="7029" y="758"/>
                    <a:pt x="5463" y="1871"/>
                    <a:pt x="3969" y="3070"/>
                  </a:cubicBezTo>
                  <a:cubicBezTo>
                    <a:pt x="2505" y="4303"/>
                    <a:pt x="1108" y="5619"/>
                    <a:pt x="0" y="7288"/>
                  </a:cubicBezTo>
                  <a:cubicBezTo>
                    <a:pt x="1854" y="6528"/>
                    <a:pt x="3417" y="5415"/>
                    <a:pt x="4914" y="4219"/>
                  </a:cubicBezTo>
                  <a:cubicBezTo>
                    <a:pt x="6380" y="2989"/>
                    <a:pt x="7777" y="1670"/>
                    <a:pt x="88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5333675" y="2104350"/>
              <a:ext cx="194625" cy="152300"/>
            </a:xfrm>
            <a:custGeom>
              <a:rect b="b" l="l" r="r" t="t"/>
              <a:pathLst>
                <a:path extrusionOk="0" h="6092" w="7785">
                  <a:moveTo>
                    <a:pt x="7784" y="1"/>
                  </a:moveTo>
                  <a:lnTo>
                    <a:pt x="7784" y="1"/>
                  </a:lnTo>
                  <a:cubicBezTo>
                    <a:pt x="6124" y="552"/>
                    <a:pt x="4743" y="1462"/>
                    <a:pt x="3434" y="2460"/>
                  </a:cubicBezTo>
                  <a:cubicBezTo>
                    <a:pt x="2153" y="3496"/>
                    <a:pt x="936" y="4614"/>
                    <a:pt x="1" y="6092"/>
                  </a:cubicBezTo>
                  <a:cubicBezTo>
                    <a:pt x="1658" y="5540"/>
                    <a:pt x="3037" y="4628"/>
                    <a:pt x="4351" y="3633"/>
                  </a:cubicBezTo>
                  <a:cubicBezTo>
                    <a:pt x="5634" y="2601"/>
                    <a:pt x="6851" y="1481"/>
                    <a:pt x="77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216325" y="1988375"/>
              <a:ext cx="203375" cy="83675"/>
            </a:xfrm>
            <a:custGeom>
              <a:rect b="b" l="l" r="r" t="t"/>
              <a:pathLst>
                <a:path extrusionOk="0" h="3347" w="8135">
                  <a:moveTo>
                    <a:pt x="8135" y="1"/>
                  </a:moveTo>
                  <a:cubicBezTo>
                    <a:pt x="6556" y="12"/>
                    <a:pt x="5149" y="446"/>
                    <a:pt x="3785" y="984"/>
                  </a:cubicBezTo>
                  <a:cubicBezTo>
                    <a:pt x="2439" y="1566"/>
                    <a:pt x="1134" y="2245"/>
                    <a:pt x="0" y="3347"/>
                  </a:cubicBezTo>
                  <a:cubicBezTo>
                    <a:pt x="1580" y="3330"/>
                    <a:pt x="2986" y="2896"/>
                    <a:pt x="4351" y="2361"/>
                  </a:cubicBezTo>
                  <a:cubicBezTo>
                    <a:pt x="5699" y="1783"/>
                    <a:pt x="7004" y="1105"/>
                    <a:pt x="8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4868300" y="2203000"/>
              <a:ext cx="244550" cy="194725"/>
            </a:xfrm>
            <a:custGeom>
              <a:rect b="b" l="l" r="r" t="t"/>
              <a:pathLst>
                <a:path extrusionOk="0" h="7789" w="9782">
                  <a:moveTo>
                    <a:pt x="9781" y="1"/>
                  </a:moveTo>
                  <a:cubicBezTo>
                    <a:pt x="7784" y="839"/>
                    <a:pt x="6071" y="2033"/>
                    <a:pt x="4427" y="3314"/>
                  </a:cubicBezTo>
                  <a:cubicBezTo>
                    <a:pt x="2813" y="4630"/>
                    <a:pt x="1266" y="6032"/>
                    <a:pt x="0" y="7789"/>
                  </a:cubicBezTo>
                  <a:cubicBezTo>
                    <a:pt x="1995" y="6951"/>
                    <a:pt x="3709" y="5757"/>
                    <a:pt x="5355" y="4478"/>
                  </a:cubicBezTo>
                  <a:cubicBezTo>
                    <a:pt x="6971" y="3162"/>
                    <a:pt x="8518" y="1762"/>
                    <a:pt x="9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4809650" y="2073300"/>
              <a:ext cx="245750" cy="165975"/>
            </a:xfrm>
            <a:custGeom>
              <a:rect b="b" l="l" r="r" t="t"/>
              <a:pathLst>
                <a:path extrusionOk="0" h="6639" w="9830">
                  <a:moveTo>
                    <a:pt x="9830" y="0"/>
                  </a:moveTo>
                  <a:lnTo>
                    <a:pt x="9830" y="0"/>
                  </a:lnTo>
                  <a:cubicBezTo>
                    <a:pt x="7860" y="617"/>
                    <a:pt x="6149" y="1614"/>
                    <a:pt x="4498" y="2702"/>
                  </a:cubicBezTo>
                  <a:cubicBezTo>
                    <a:pt x="2873" y="3831"/>
                    <a:pt x="1310" y="5046"/>
                    <a:pt x="1" y="6639"/>
                  </a:cubicBezTo>
                  <a:cubicBezTo>
                    <a:pt x="1968" y="6020"/>
                    <a:pt x="3679" y="5022"/>
                    <a:pt x="5332" y="3937"/>
                  </a:cubicBezTo>
                  <a:cubicBezTo>
                    <a:pt x="6958" y="2813"/>
                    <a:pt x="8523" y="1596"/>
                    <a:pt x="98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5114100" y="2398875"/>
              <a:ext cx="254525" cy="97400"/>
            </a:xfrm>
            <a:custGeom>
              <a:rect b="b" l="l" r="r" t="t"/>
              <a:pathLst>
                <a:path extrusionOk="0" h="3896" w="10181">
                  <a:moveTo>
                    <a:pt x="10180" y="0"/>
                  </a:moveTo>
                  <a:lnTo>
                    <a:pt x="10180" y="0"/>
                  </a:lnTo>
                  <a:cubicBezTo>
                    <a:pt x="8273" y="97"/>
                    <a:pt x="6530" y="624"/>
                    <a:pt x="4826" y="1252"/>
                  </a:cubicBezTo>
                  <a:cubicBezTo>
                    <a:pt x="3138" y="1926"/>
                    <a:pt x="1487" y="2697"/>
                    <a:pt x="0" y="3895"/>
                  </a:cubicBezTo>
                  <a:cubicBezTo>
                    <a:pt x="1907" y="3794"/>
                    <a:pt x="3651" y="3267"/>
                    <a:pt x="5357" y="2642"/>
                  </a:cubicBezTo>
                  <a:cubicBezTo>
                    <a:pt x="7045" y="1974"/>
                    <a:pt x="8696" y="1201"/>
                    <a:pt x="10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5595700" y="2346400"/>
              <a:ext cx="184675" cy="117325"/>
            </a:xfrm>
            <a:custGeom>
              <a:rect b="b" l="l" r="r" t="t"/>
              <a:pathLst>
                <a:path extrusionOk="0" h="4693" w="7387">
                  <a:moveTo>
                    <a:pt x="7387" y="0"/>
                  </a:moveTo>
                  <a:lnTo>
                    <a:pt x="7387" y="0"/>
                  </a:lnTo>
                  <a:cubicBezTo>
                    <a:pt x="5839" y="284"/>
                    <a:pt x="4537" y="954"/>
                    <a:pt x="3295" y="1718"/>
                  </a:cubicBezTo>
                  <a:cubicBezTo>
                    <a:pt x="2078" y="2522"/>
                    <a:pt x="917" y="3415"/>
                    <a:pt x="0" y="4692"/>
                  </a:cubicBezTo>
                  <a:cubicBezTo>
                    <a:pt x="1547" y="4406"/>
                    <a:pt x="2849" y="3736"/>
                    <a:pt x="4094" y="2974"/>
                  </a:cubicBezTo>
                  <a:cubicBezTo>
                    <a:pt x="5313" y="2173"/>
                    <a:pt x="6472" y="1279"/>
                    <a:pt x="7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21"/>
          <p:cNvSpPr/>
          <p:nvPr>
            <p:ph idx="2" type="pic"/>
          </p:nvPr>
        </p:nvSpPr>
        <p:spPr>
          <a:xfrm>
            <a:off x="4723175" y="0"/>
            <a:ext cx="4420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1"/>
          <p:cNvSpPr txBox="1"/>
          <p:nvPr>
            <p:ph type="title"/>
          </p:nvPr>
        </p:nvSpPr>
        <p:spPr>
          <a:xfrm>
            <a:off x="789425" y="1637100"/>
            <a:ext cx="3744600" cy="106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6" name="Google Shape;166;p21"/>
          <p:cNvSpPr txBox="1"/>
          <p:nvPr>
            <p:ph idx="1" type="subTitle"/>
          </p:nvPr>
        </p:nvSpPr>
        <p:spPr>
          <a:xfrm>
            <a:off x="789425" y="2622600"/>
            <a:ext cx="3744600" cy="8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2"/>
          <p:cNvSpPr txBox="1"/>
          <p:nvPr>
            <p:ph type="title"/>
          </p:nvPr>
        </p:nvSpPr>
        <p:spPr>
          <a:xfrm>
            <a:off x="713225" y="539500"/>
            <a:ext cx="7717500" cy="5862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/>
          <p:nvPr>
            <p:ph idx="2" type="pic"/>
          </p:nvPr>
        </p:nvSpPr>
        <p:spPr>
          <a:xfrm>
            <a:off x="0" y="2760900"/>
            <a:ext cx="9144000" cy="23826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3"/>
          <p:cNvSpPr txBox="1"/>
          <p:nvPr>
            <p:ph hasCustomPrompt="1" type="title"/>
          </p:nvPr>
        </p:nvSpPr>
        <p:spPr>
          <a:xfrm>
            <a:off x="1510650" y="691900"/>
            <a:ext cx="6122700" cy="11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3" name="Google Shape;173;p23"/>
          <p:cNvSpPr txBox="1"/>
          <p:nvPr>
            <p:ph idx="1" type="subTitle"/>
          </p:nvPr>
        </p:nvSpPr>
        <p:spPr>
          <a:xfrm>
            <a:off x="1510650" y="1809850"/>
            <a:ext cx="61227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5"/>
          <p:cNvGrpSpPr/>
          <p:nvPr/>
        </p:nvGrpSpPr>
        <p:grpSpPr>
          <a:xfrm>
            <a:off x="12" y="-628666"/>
            <a:ext cx="9667690" cy="5772167"/>
            <a:chOff x="12" y="-628666"/>
            <a:chExt cx="9667690" cy="5772167"/>
          </a:xfrm>
        </p:grpSpPr>
        <p:grpSp>
          <p:nvGrpSpPr>
            <p:cNvPr id="177" name="Google Shape;177;p25"/>
            <p:cNvGrpSpPr/>
            <p:nvPr/>
          </p:nvGrpSpPr>
          <p:grpSpPr>
            <a:xfrm rot="-1656687">
              <a:off x="8397678" y="-455849"/>
              <a:ext cx="1046230" cy="1222814"/>
              <a:chOff x="4807050" y="731825"/>
              <a:chExt cx="1509650" cy="1764450"/>
            </a:xfrm>
          </p:grpSpPr>
          <p:sp>
            <p:nvSpPr>
              <p:cNvPr id="178" name="Google Shape;178;p25"/>
              <p:cNvSpPr/>
              <p:nvPr/>
            </p:nvSpPr>
            <p:spPr>
              <a:xfrm>
                <a:off x="5701675" y="1576525"/>
                <a:ext cx="194550" cy="284550"/>
              </a:xfrm>
              <a:custGeom>
                <a:rect b="b" l="l" r="r" t="t"/>
                <a:pathLst>
                  <a:path extrusionOk="0" h="11382" w="7782">
                    <a:moveTo>
                      <a:pt x="7782" y="0"/>
                    </a:moveTo>
                    <a:cubicBezTo>
                      <a:pt x="6001" y="1566"/>
                      <a:pt x="4595" y="3388"/>
                      <a:pt x="3277" y="5272"/>
                    </a:cubicBezTo>
                    <a:cubicBezTo>
                      <a:pt x="1998" y="7179"/>
                      <a:pt x="809" y="9151"/>
                      <a:pt x="0" y="11381"/>
                    </a:cubicBezTo>
                    <a:cubicBezTo>
                      <a:pt x="1783" y="9818"/>
                      <a:pt x="3189" y="7996"/>
                      <a:pt x="4505" y="6112"/>
                    </a:cubicBezTo>
                    <a:cubicBezTo>
                      <a:pt x="5782" y="4200"/>
                      <a:pt x="6971" y="2228"/>
                      <a:pt x="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25"/>
              <p:cNvSpPr/>
              <p:nvPr/>
            </p:nvSpPr>
            <p:spPr>
              <a:xfrm>
                <a:off x="5459575" y="1629000"/>
                <a:ext cx="157200" cy="219650"/>
              </a:xfrm>
              <a:custGeom>
                <a:rect b="b" l="l" r="r" t="t"/>
                <a:pathLst>
                  <a:path extrusionOk="0" h="8786" w="6288">
                    <a:moveTo>
                      <a:pt x="6288" y="0"/>
                    </a:moveTo>
                    <a:lnTo>
                      <a:pt x="6288" y="0"/>
                    </a:lnTo>
                    <a:cubicBezTo>
                      <a:pt x="4762" y="1122"/>
                      <a:pt x="3607" y="2510"/>
                      <a:pt x="2540" y="3960"/>
                    </a:cubicBezTo>
                    <a:cubicBezTo>
                      <a:pt x="1508" y="5435"/>
                      <a:pt x="568" y="6978"/>
                      <a:pt x="0" y="8786"/>
                    </a:cubicBezTo>
                    <a:cubicBezTo>
                      <a:pt x="1529" y="7664"/>
                      <a:pt x="2684" y="6278"/>
                      <a:pt x="3750" y="4826"/>
                    </a:cubicBezTo>
                    <a:cubicBezTo>
                      <a:pt x="4778" y="3348"/>
                      <a:pt x="5718" y="1806"/>
                      <a:pt x="6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5"/>
              <p:cNvSpPr/>
              <p:nvPr/>
            </p:nvSpPr>
            <p:spPr>
              <a:xfrm>
                <a:off x="5458300" y="1375700"/>
                <a:ext cx="164650" cy="179725"/>
              </a:xfrm>
              <a:custGeom>
                <a:rect b="b" l="l" r="r" t="t"/>
                <a:pathLst>
                  <a:path extrusionOk="0" h="7189" w="6586">
                    <a:moveTo>
                      <a:pt x="6586" y="0"/>
                    </a:moveTo>
                    <a:lnTo>
                      <a:pt x="6586" y="0"/>
                    </a:lnTo>
                    <a:cubicBezTo>
                      <a:pt x="5055" y="801"/>
                      <a:pt x="3861" y="1912"/>
                      <a:pt x="2744" y="3092"/>
                    </a:cubicBezTo>
                    <a:cubicBezTo>
                      <a:pt x="1663" y="4304"/>
                      <a:pt x="661" y="5593"/>
                      <a:pt x="1" y="7188"/>
                    </a:cubicBezTo>
                    <a:cubicBezTo>
                      <a:pt x="1534" y="6389"/>
                      <a:pt x="2728" y="5281"/>
                      <a:pt x="3841" y="4099"/>
                    </a:cubicBezTo>
                    <a:cubicBezTo>
                      <a:pt x="4921" y="2882"/>
                      <a:pt x="5921" y="1596"/>
                      <a:pt x="6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5"/>
              <p:cNvSpPr/>
              <p:nvPr/>
            </p:nvSpPr>
            <p:spPr>
              <a:xfrm>
                <a:off x="5161425" y="1703925"/>
                <a:ext cx="188375" cy="163500"/>
              </a:xfrm>
              <a:custGeom>
                <a:rect b="b" l="l" r="r" t="t"/>
                <a:pathLst>
                  <a:path extrusionOk="0" h="6540" w="7535">
                    <a:moveTo>
                      <a:pt x="7535" y="0"/>
                    </a:moveTo>
                    <a:lnTo>
                      <a:pt x="7535" y="0"/>
                    </a:lnTo>
                    <a:cubicBezTo>
                      <a:pt x="5893" y="647"/>
                      <a:pt x="4552" y="1637"/>
                      <a:pt x="3279" y="2706"/>
                    </a:cubicBezTo>
                    <a:cubicBezTo>
                      <a:pt x="2037" y="3815"/>
                      <a:pt x="869" y="5004"/>
                      <a:pt x="1" y="6539"/>
                    </a:cubicBezTo>
                    <a:cubicBezTo>
                      <a:pt x="1642" y="5895"/>
                      <a:pt x="2984" y="4904"/>
                      <a:pt x="4254" y="3831"/>
                    </a:cubicBezTo>
                    <a:cubicBezTo>
                      <a:pt x="5494" y="2722"/>
                      <a:pt x="6664" y="1533"/>
                      <a:pt x="7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5"/>
              <p:cNvSpPr/>
              <p:nvPr/>
            </p:nvSpPr>
            <p:spPr>
              <a:xfrm>
                <a:off x="5207500" y="1466850"/>
                <a:ext cx="172200" cy="139775"/>
              </a:xfrm>
              <a:custGeom>
                <a:rect b="b" l="l" r="r" t="t"/>
                <a:pathLst>
                  <a:path extrusionOk="0" h="5591" w="6888">
                    <a:moveTo>
                      <a:pt x="6888" y="0"/>
                    </a:moveTo>
                    <a:lnTo>
                      <a:pt x="6888" y="0"/>
                    </a:lnTo>
                    <a:cubicBezTo>
                      <a:pt x="5369" y="476"/>
                      <a:pt x="4138" y="1305"/>
                      <a:pt x="2974" y="2217"/>
                    </a:cubicBezTo>
                    <a:cubicBezTo>
                      <a:pt x="1840" y="3166"/>
                      <a:pt x="776" y="4200"/>
                      <a:pt x="0" y="5590"/>
                    </a:cubicBezTo>
                    <a:cubicBezTo>
                      <a:pt x="1519" y="5117"/>
                      <a:pt x="2752" y="4288"/>
                      <a:pt x="3914" y="3374"/>
                    </a:cubicBezTo>
                    <a:cubicBezTo>
                      <a:pt x="5045" y="2422"/>
                      <a:pt x="6110" y="1388"/>
                      <a:pt x="6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25"/>
              <p:cNvSpPr/>
              <p:nvPr/>
            </p:nvSpPr>
            <p:spPr>
              <a:xfrm>
                <a:off x="5442025" y="1176075"/>
                <a:ext cx="143475" cy="138575"/>
              </a:xfrm>
              <a:custGeom>
                <a:rect b="b" l="l" r="r" t="t"/>
                <a:pathLst>
                  <a:path extrusionOk="0" h="5543" w="5739">
                    <a:moveTo>
                      <a:pt x="5738" y="1"/>
                    </a:moveTo>
                    <a:lnTo>
                      <a:pt x="5738" y="1"/>
                    </a:lnTo>
                    <a:cubicBezTo>
                      <a:pt x="4374" y="502"/>
                      <a:pt x="3325" y="1331"/>
                      <a:pt x="2353" y="2236"/>
                    </a:cubicBezTo>
                    <a:cubicBezTo>
                      <a:pt x="1411" y="3176"/>
                      <a:pt x="545" y="4194"/>
                      <a:pt x="1" y="5542"/>
                    </a:cubicBezTo>
                    <a:cubicBezTo>
                      <a:pt x="1367" y="5044"/>
                      <a:pt x="2416" y="4215"/>
                      <a:pt x="3386" y="3307"/>
                    </a:cubicBezTo>
                    <a:cubicBezTo>
                      <a:pt x="4325" y="2365"/>
                      <a:pt x="5191" y="1347"/>
                      <a:pt x="5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25"/>
              <p:cNvSpPr/>
              <p:nvPr/>
            </p:nvSpPr>
            <p:spPr>
              <a:xfrm>
                <a:off x="5083950" y="1247250"/>
                <a:ext cx="188400" cy="163500"/>
              </a:xfrm>
              <a:custGeom>
                <a:rect b="b" l="l" r="r" t="t"/>
                <a:pathLst>
                  <a:path extrusionOk="0" h="6540" w="7536">
                    <a:moveTo>
                      <a:pt x="7535" y="1"/>
                    </a:moveTo>
                    <a:cubicBezTo>
                      <a:pt x="5893" y="647"/>
                      <a:pt x="4552" y="1638"/>
                      <a:pt x="3280" y="2709"/>
                    </a:cubicBezTo>
                    <a:cubicBezTo>
                      <a:pt x="2040" y="3815"/>
                      <a:pt x="869" y="5004"/>
                      <a:pt x="1" y="6540"/>
                    </a:cubicBezTo>
                    <a:cubicBezTo>
                      <a:pt x="1643" y="5898"/>
                      <a:pt x="2986" y="4907"/>
                      <a:pt x="4256" y="3834"/>
                    </a:cubicBezTo>
                    <a:cubicBezTo>
                      <a:pt x="5494" y="2723"/>
                      <a:pt x="6665" y="1534"/>
                      <a:pt x="7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25"/>
              <p:cNvSpPr/>
              <p:nvPr/>
            </p:nvSpPr>
            <p:spPr>
              <a:xfrm>
                <a:off x="4807050" y="1622875"/>
                <a:ext cx="159700" cy="162275"/>
              </a:xfrm>
              <a:custGeom>
                <a:rect b="b" l="l" r="r" t="t"/>
                <a:pathLst>
                  <a:path extrusionOk="0" h="6491" w="6388">
                    <a:moveTo>
                      <a:pt x="6387" y="0"/>
                    </a:moveTo>
                    <a:cubicBezTo>
                      <a:pt x="4905" y="670"/>
                      <a:pt x="3746" y="1661"/>
                      <a:pt x="2663" y="2723"/>
                    </a:cubicBezTo>
                    <a:cubicBezTo>
                      <a:pt x="1615" y="3819"/>
                      <a:pt x="645" y="4995"/>
                      <a:pt x="1" y="6491"/>
                    </a:cubicBezTo>
                    <a:cubicBezTo>
                      <a:pt x="1485" y="5824"/>
                      <a:pt x="2644" y="4833"/>
                      <a:pt x="3723" y="3769"/>
                    </a:cubicBezTo>
                    <a:cubicBezTo>
                      <a:pt x="4771" y="2670"/>
                      <a:pt x="5741" y="1494"/>
                      <a:pt x="6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25"/>
              <p:cNvSpPr/>
              <p:nvPr/>
            </p:nvSpPr>
            <p:spPr>
              <a:xfrm>
                <a:off x="4834525" y="1676500"/>
                <a:ext cx="220825" cy="343200"/>
              </a:xfrm>
              <a:custGeom>
                <a:rect b="b" l="l" r="r" t="t"/>
                <a:pathLst>
                  <a:path extrusionOk="0" h="13728" w="8833">
                    <a:moveTo>
                      <a:pt x="8833" y="0"/>
                    </a:moveTo>
                    <a:cubicBezTo>
                      <a:pt x="6865" y="1972"/>
                      <a:pt x="5284" y="4187"/>
                      <a:pt x="3790" y="6461"/>
                    </a:cubicBezTo>
                    <a:cubicBezTo>
                      <a:pt x="2337" y="8761"/>
                      <a:pt x="977" y="11120"/>
                      <a:pt x="1" y="13727"/>
                    </a:cubicBezTo>
                    <a:cubicBezTo>
                      <a:pt x="1970" y="11758"/>
                      <a:pt x="3552" y="9543"/>
                      <a:pt x="5041" y="7267"/>
                    </a:cubicBezTo>
                    <a:cubicBezTo>
                      <a:pt x="6494" y="4965"/>
                      <a:pt x="7854" y="2607"/>
                      <a:pt x="8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25"/>
              <p:cNvSpPr/>
              <p:nvPr/>
            </p:nvSpPr>
            <p:spPr>
              <a:xfrm>
                <a:off x="5805050" y="1061200"/>
                <a:ext cx="172175" cy="139850"/>
              </a:xfrm>
              <a:custGeom>
                <a:rect b="b" l="l" r="r" t="t"/>
                <a:pathLst>
                  <a:path extrusionOk="0" h="5594" w="6887">
                    <a:moveTo>
                      <a:pt x="6886" y="1"/>
                    </a:moveTo>
                    <a:cubicBezTo>
                      <a:pt x="5367" y="474"/>
                      <a:pt x="4136" y="1303"/>
                      <a:pt x="2975" y="2220"/>
                    </a:cubicBezTo>
                    <a:cubicBezTo>
                      <a:pt x="1843" y="3171"/>
                      <a:pt x="779" y="4206"/>
                      <a:pt x="1" y="5593"/>
                    </a:cubicBezTo>
                    <a:cubicBezTo>
                      <a:pt x="1520" y="5118"/>
                      <a:pt x="2751" y="4286"/>
                      <a:pt x="3912" y="3374"/>
                    </a:cubicBezTo>
                    <a:cubicBezTo>
                      <a:pt x="5048" y="2425"/>
                      <a:pt x="6113" y="1391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25"/>
              <p:cNvSpPr/>
              <p:nvPr/>
            </p:nvSpPr>
            <p:spPr>
              <a:xfrm>
                <a:off x="5775100" y="731825"/>
                <a:ext cx="239525" cy="309500"/>
              </a:xfrm>
              <a:custGeom>
                <a:rect b="b" l="l" r="r" t="t"/>
                <a:pathLst>
                  <a:path extrusionOk="0" h="12380" w="9581">
                    <a:moveTo>
                      <a:pt x="9580" y="1"/>
                    </a:moveTo>
                    <a:lnTo>
                      <a:pt x="9580" y="1"/>
                    </a:lnTo>
                    <a:cubicBezTo>
                      <a:pt x="7516" y="1703"/>
                      <a:pt x="5814" y="3686"/>
                      <a:pt x="4200" y="5734"/>
                    </a:cubicBezTo>
                    <a:cubicBezTo>
                      <a:pt x="2626" y="7814"/>
                      <a:pt x="1132" y="9957"/>
                      <a:pt x="0" y="12379"/>
                    </a:cubicBezTo>
                    <a:cubicBezTo>
                      <a:pt x="2062" y="10675"/>
                      <a:pt x="3762" y="8694"/>
                      <a:pt x="5378" y="6646"/>
                    </a:cubicBezTo>
                    <a:cubicBezTo>
                      <a:pt x="6957" y="4570"/>
                      <a:pt x="8451" y="2425"/>
                      <a:pt x="9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25"/>
              <p:cNvSpPr/>
              <p:nvPr/>
            </p:nvSpPr>
            <p:spPr>
              <a:xfrm>
                <a:off x="5626575" y="771825"/>
                <a:ext cx="131000" cy="160975"/>
              </a:xfrm>
              <a:custGeom>
                <a:rect b="b" l="l" r="r" t="t"/>
                <a:pathLst>
                  <a:path extrusionOk="0" h="6439" w="5240">
                    <a:moveTo>
                      <a:pt x="5239" y="1"/>
                    </a:moveTo>
                    <a:lnTo>
                      <a:pt x="5239" y="1"/>
                    </a:lnTo>
                    <a:cubicBezTo>
                      <a:pt x="3909" y="701"/>
                      <a:pt x="2933" y="1691"/>
                      <a:pt x="2044" y="2751"/>
                    </a:cubicBezTo>
                    <a:cubicBezTo>
                      <a:pt x="1189" y="3838"/>
                      <a:pt x="418" y="4995"/>
                      <a:pt x="0" y="6438"/>
                    </a:cubicBezTo>
                    <a:lnTo>
                      <a:pt x="3" y="6438"/>
                    </a:lnTo>
                    <a:cubicBezTo>
                      <a:pt x="1330" y="5736"/>
                      <a:pt x="2305" y="4746"/>
                      <a:pt x="3198" y="3688"/>
                    </a:cubicBezTo>
                    <a:cubicBezTo>
                      <a:pt x="4055" y="2603"/>
                      <a:pt x="4826" y="1446"/>
                      <a:pt x="5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25"/>
              <p:cNvSpPr/>
              <p:nvPr/>
            </p:nvSpPr>
            <p:spPr>
              <a:xfrm>
                <a:off x="5375825" y="828000"/>
                <a:ext cx="148475" cy="156000"/>
              </a:xfrm>
              <a:custGeom>
                <a:rect b="b" l="l" r="r" t="t"/>
                <a:pathLst>
                  <a:path extrusionOk="0" h="6240" w="5939">
                    <a:moveTo>
                      <a:pt x="5939" y="1"/>
                    </a:moveTo>
                    <a:lnTo>
                      <a:pt x="5939" y="1"/>
                    </a:lnTo>
                    <a:cubicBezTo>
                      <a:pt x="4521" y="633"/>
                      <a:pt x="3436" y="1582"/>
                      <a:pt x="2429" y="2607"/>
                    </a:cubicBezTo>
                    <a:cubicBezTo>
                      <a:pt x="1459" y="3665"/>
                      <a:pt x="564" y="4796"/>
                      <a:pt x="0" y="6239"/>
                    </a:cubicBezTo>
                    <a:cubicBezTo>
                      <a:pt x="1416" y="5604"/>
                      <a:pt x="2501" y="4655"/>
                      <a:pt x="3507" y="3633"/>
                    </a:cubicBezTo>
                    <a:cubicBezTo>
                      <a:pt x="4482" y="2577"/>
                      <a:pt x="5375" y="1448"/>
                      <a:pt x="5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25"/>
              <p:cNvSpPr/>
              <p:nvPr/>
            </p:nvSpPr>
            <p:spPr>
              <a:xfrm>
                <a:off x="5836275" y="1258350"/>
                <a:ext cx="235850" cy="131050"/>
              </a:xfrm>
              <a:custGeom>
                <a:rect b="b" l="l" r="r" t="t"/>
                <a:pathLst>
                  <a:path extrusionOk="0" h="5242" w="9434">
                    <a:moveTo>
                      <a:pt x="9433" y="0"/>
                    </a:moveTo>
                    <a:cubicBezTo>
                      <a:pt x="7574" y="358"/>
                      <a:pt x="5937" y="1115"/>
                      <a:pt x="4356" y="1970"/>
                    </a:cubicBezTo>
                    <a:cubicBezTo>
                      <a:pt x="2795" y="2866"/>
                      <a:pt x="1287" y="3856"/>
                      <a:pt x="1" y="5241"/>
                    </a:cubicBezTo>
                    <a:cubicBezTo>
                      <a:pt x="1857" y="4881"/>
                      <a:pt x="3494" y="4124"/>
                      <a:pt x="5078" y="3272"/>
                    </a:cubicBezTo>
                    <a:cubicBezTo>
                      <a:pt x="6639" y="2378"/>
                      <a:pt x="8147" y="1390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25"/>
              <p:cNvSpPr/>
              <p:nvPr/>
            </p:nvSpPr>
            <p:spPr>
              <a:xfrm>
                <a:off x="6103325" y="1328125"/>
                <a:ext cx="213375" cy="118650"/>
              </a:xfrm>
              <a:custGeom>
                <a:rect b="b" l="l" r="r" t="t"/>
                <a:pathLst>
                  <a:path extrusionOk="0" h="4746" w="8535">
                    <a:moveTo>
                      <a:pt x="8534" y="1"/>
                    </a:moveTo>
                    <a:cubicBezTo>
                      <a:pt x="6823" y="275"/>
                      <a:pt x="5339" y="952"/>
                      <a:pt x="3905" y="1723"/>
                    </a:cubicBezTo>
                    <a:cubicBezTo>
                      <a:pt x="2496" y="2536"/>
                      <a:pt x="1136" y="3441"/>
                      <a:pt x="0" y="4746"/>
                    </a:cubicBezTo>
                    <a:cubicBezTo>
                      <a:pt x="1707" y="4469"/>
                      <a:pt x="3194" y="3792"/>
                      <a:pt x="4628" y="3023"/>
                    </a:cubicBezTo>
                    <a:cubicBezTo>
                      <a:pt x="6041" y="2215"/>
                      <a:pt x="7398" y="1308"/>
                      <a:pt x="8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25"/>
              <p:cNvSpPr/>
              <p:nvPr/>
            </p:nvSpPr>
            <p:spPr>
              <a:xfrm>
                <a:off x="5967375" y="1611450"/>
                <a:ext cx="183425" cy="146000"/>
              </a:xfrm>
              <a:custGeom>
                <a:rect b="b" l="l" r="r" t="t"/>
                <a:pathLst>
                  <a:path extrusionOk="0" h="5840" w="7337">
                    <a:moveTo>
                      <a:pt x="7336" y="0"/>
                    </a:moveTo>
                    <a:cubicBezTo>
                      <a:pt x="5745" y="510"/>
                      <a:pt x="4441" y="1381"/>
                      <a:pt x="3206" y="2337"/>
                    </a:cubicBezTo>
                    <a:cubicBezTo>
                      <a:pt x="1998" y="3330"/>
                      <a:pt x="857" y="4408"/>
                      <a:pt x="1" y="5840"/>
                    </a:cubicBezTo>
                    <a:cubicBezTo>
                      <a:pt x="1589" y="5327"/>
                      <a:pt x="2894" y="4457"/>
                      <a:pt x="4131" y="3503"/>
                    </a:cubicBezTo>
                    <a:cubicBezTo>
                      <a:pt x="5341" y="2512"/>
                      <a:pt x="6482" y="1434"/>
                      <a:pt x="7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25"/>
              <p:cNvSpPr/>
              <p:nvPr/>
            </p:nvSpPr>
            <p:spPr>
              <a:xfrm>
                <a:off x="5697925" y="1904675"/>
                <a:ext cx="189650" cy="134825"/>
              </a:xfrm>
              <a:custGeom>
                <a:rect b="b" l="l" r="r" t="t"/>
                <a:pathLst>
                  <a:path extrusionOk="0" h="5393" w="7586">
                    <a:moveTo>
                      <a:pt x="7585" y="1"/>
                    </a:moveTo>
                    <a:lnTo>
                      <a:pt x="7585" y="1"/>
                    </a:lnTo>
                    <a:cubicBezTo>
                      <a:pt x="5981" y="419"/>
                      <a:pt x="4639" y="1208"/>
                      <a:pt x="3362" y="2090"/>
                    </a:cubicBezTo>
                    <a:cubicBezTo>
                      <a:pt x="2113" y="3009"/>
                      <a:pt x="924" y="4014"/>
                      <a:pt x="0" y="5392"/>
                    </a:cubicBezTo>
                    <a:cubicBezTo>
                      <a:pt x="1605" y="4972"/>
                      <a:pt x="2947" y="4180"/>
                      <a:pt x="4226" y="3303"/>
                    </a:cubicBezTo>
                    <a:cubicBezTo>
                      <a:pt x="5477" y="2386"/>
                      <a:pt x="6664" y="1382"/>
                      <a:pt x="7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25"/>
              <p:cNvSpPr/>
              <p:nvPr/>
            </p:nvSpPr>
            <p:spPr>
              <a:xfrm>
                <a:off x="6068500" y="1826000"/>
                <a:ext cx="172175" cy="272075"/>
              </a:xfrm>
              <a:custGeom>
                <a:rect b="b" l="l" r="r" t="t"/>
                <a:pathLst>
                  <a:path extrusionOk="0" h="10883" w="6887">
                    <a:moveTo>
                      <a:pt x="6886" y="1"/>
                    </a:moveTo>
                    <a:lnTo>
                      <a:pt x="6886" y="1"/>
                    </a:lnTo>
                    <a:cubicBezTo>
                      <a:pt x="5240" y="1499"/>
                      <a:pt x="3979" y="3242"/>
                      <a:pt x="2813" y="5044"/>
                    </a:cubicBezTo>
                    <a:cubicBezTo>
                      <a:pt x="1689" y="6870"/>
                      <a:pt x="652" y="8754"/>
                      <a:pt x="1" y="10883"/>
                    </a:cubicBezTo>
                    <a:cubicBezTo>
                      <a:pt x="1645" y="9382"/>
                      <a:pt x="2903" y="7639"/>
                      <a:pt x="4072" y="5840"/>
                    </a:cubicBezTo>
                    <a:cubicBezTo>
                      <a:pt x="5201" y="4014"/>
                      <a:pt x="6238" y="2130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25"/>
              <p:cNvSpPr/>
              <p:nvPr/>
            </p:nvSpPr>
            <p:spPr>
              <a:xfrm>
                <a:off x="5737875" y="1982025"/>
                <a:ext cx="222075" cy="182225"/>
              </a:xfrm>
              <a:custGeom>
                <a:rect b="b" l="l" r="r" t="t"/>
                <a:pathLst>
                  <a:path extrusionOk="0" h="7289" w="8883">
                    <a:moveTo>
                      <a:pt x="8883" y="1"/>
                    </a:moveTo>
                    <a:lnTo>
                      <a:pt x="8883" y="1"/>
                    </a:lnTo>
                    <a:cubicBezTo>
                      <a:pt x="7029" y="758"/>
                      <a:pt x="5463" y="1871"/>
                      <a:pt x="3969" y="3070"/>
                    </a:cubicBezTo>
                    <a:cubicBezTo>
                      <a:pt x="2505" y="4303"/>
                      <a:pt x="1108" y="5619"/>
                      <a:pt x="0" y="7288"/>
                    </a:cubicBezTo>
                    <a:cubicBezTo>
                      <a:pt x="1854" y="6528"/>
                      <a:pt x="3417" y="5415"/>
                      <a:pt x="4914" y="4219"/>
                    </a:cubicBezTo>
                    <a:cubicBezTo>
                      <a:pt x="6380" y="2989"/>
                      <a:pt x="7777" y="1670"/>
                      <a:pt x="88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25"/>
              <p:cNvSpPr/>
              <p:nvPr/>
            </p:nvSpPr>
            <p:spPr>
              <a:xfrm>
                <a:off x="5333675" y="2104350"/>
                <a:ext cx="194625" cy="152300"/>
              </a:xfrm>
              <a:custGeom>
                <a:rect b="b" l="l" r="r" t="t"/>
                <a:pathLst>
                  <a:path extrusionOk="0" h="6092" w="7785">
                    <a:moveTo>
                      <a:pt x="7784" y="1"/>
                    </a:moveTo>
                    <a:lnTo>
                      <a:pt x="7784" y="1"/>
                    </a:lnTo>
                    <a:cubicBezTo>
                      <a:pt x="6124" y="552"/>
                      <a:pt x="4743" y="1462"/>
                      <a:pt x="3434" y="2460"/>
                    </a:cubicBezTo>
                    <a:cubicBezTo>
                      <a:pt x="2153" y="3496"/>
                      <a:pt x="936" y="4614"/>
                      <a:pt x="1" y="6092"/>
                    </a:cubicBezTo>
                    <a:cubicBezTo>
                      <a:pt x="1658" y="5540"/>
                      <a:pt x="3037" y="4628"/>
                      <a:pt x="4351" y="3633"/>
                    </a:cubicBezTo>
                    <a:cubicBezTo>
                      <a:pt x="5634" y="2601"/>
                      <a:pt x="6851" y="1481"/>
                      <a:pt x="77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25"/>
              <p:cNvSpPr/>
              <p:nvPr/>
            </p:nvSpPr>
            <p:spPr>
              <a:xfrm>
                <a:off x="5216325" y="1988375"/>
                <a:ext cx="203375" cy="83675"/>
              </a:xfrm>
              <a:custGeom>
                <a:rect b="b" l="l" r="r" t="t"/>
                <a:pathLst>
                  <a:path extrusionOk="0" h="3347" w="8135">
                    <a:moveTo>
                      <a:pt x="8135" y="1"/>
                    </a:moveTo>
                    <a:cubicBezTo>
                      <a:pt x="6556" y="12"/>
                      <a:pt x="5149" y="446"/>
                      <a:pt x="3785" y="984"/>
                    </a:cubicBezTo>
                    <a:cubicBezTo>
                      <a:pt x="2439" y="1566"/>
                      <a:pt x="1134" y="2245"/>
                      <a:pt x="0" y="3347"/>
                    </a:cubicBezTo>
                    <a:cubicBezTo>
                      <a:pt x="1580" y="3330"/>
                      <a:pt x="2986" y="2896"/>
                      <a:pt x="4351" y="2361"/>
                    </a:cubicBezTo>
                    <a:cubicBezTo>
                      <a:pt x="5699" y="1783"/>
                      <a:pt x="7004" y="1105"/>
                      <a:pt x="8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25"/>
              <p:cNvSpPr/>
              <p:nvPr/>
            </p:nvSpPr>
            <p:spPr>
              <a:xfrm>
                <a:off x="4868300" y="2203000"/>
                <a:ext cx="244550" cy="194725"/>
              </a:xfrm>
              <a:custGeom>
                <a:rect b="b" l="l" r="r" t="t"/>
                <a:pathLst>
                  <a:path extrusionOk="0" h="7789" w="9782">
                    <a:moveTo>
                      <a:pt x="9781" y="1"/>
                    </a:moveTo>
                    <a:cubicBezTo>
                      <a:pt x="7784" y="839"/>
                      <a:pt x="6071" y="2033"/>
                      <a:pt x="4427" y="3314"/>
                    </a:cubicBezTo>
                    <a:cubicBezTo>
                      <a:pt x="2813" y="4630"/>
                      <a:pt x="1266" y="6032"/>
                      <a:pt x="0" y="7789"/>
                    </a:cubicBezTo>
                    <a:cubicBezTo>
                      <a:pt x="1995" y="6951"/>
                      <a:pt x="3709" y="5757"/>
                      <a:pt x="5355" y="4478"/>
                    </a:cubicBezTo>
                    <a:cubicBezTo>
                      <a:pt x="6971" y="3162"/>
                      <a:pt x="8518" y="1762"/>
                      <a:pt x="9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25"/>
              <p:cNvSpPr/>
              <p:nvPr/>
            </p:nvSpPr>
            <p:spPr>
              <a:xfrm>
                <a:off x="4809650" y="2073300"/>
                <a:ext cx="245750" cy="165975"/>
              </a:xfrm>
              <a:custGeom>
                <a:rect b="b" l="l" r="r" t="t"/>
                <a:pathLst>
                  <a:path extrusionOk="0" h="6639" w="9830">
                    <a:moveTo>
                      <a:pt x="9830" y="0"/>
                    </a:moveTo>
                    <a:lnTo>
                      <a:pt x="9830" y="0"/>
                    </a:lnTo>
                    <a:cubicBezTo>
                      <a:pt x="7860" y="617"/>
                      <a:pt x="6149" y="1614"/>
                      <a:pt x="4498" y="2702"/>
                    </a:cubicBezTo>
                    <a:cubicBezTo>
                      <a:pt x="2873" y="3831"/>
                      <a:pt x="1310" y="5046"/>
                      <a:pt x="1" y="6639"/>
                    </a:cubicBezTo>
                    <a:cubicBezTo>
                      <a:pt x="1968" y="6020"/>
                      <a:pt x="3679" y="5022"/>
                      <a:pt x="5332" y="3937"/>
                    </a:cubicBezTo>
                    <a:cubicBezTo>
                      <a:pt x="6958" y="2813"/>
                      <a:pt x="8523" y="1596"/>
                      <a:pt x="9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25"/>
              <p:cNvSpPr/>
              <p:nvPr/>
            </p:nvSpPr>
            <p:spPr>
              <a:xfrm>
                <a:off x="5114100" y="2398875"/>
                <a:ext cx="254525" cy="97400"/>
              </a:xfrm>
              <a:custGeom>
                <a:rect b="b" l="l" r="r" t="t"/>
                <a:pathLst>
                  <a:path extrusionOk="0" h="3896" w="10181">
                    <a:moveTo>
                      <a:pt x="10180" y="0"/>
                    </a:moveTo>
                    <a:lnTo>
                      <a:pt x="10180" y="0"/>
                    </a:lnTo>
                    <a:cubicBezTo>
                      <a:pt x="8273" y="97"/>
                      <a:pt x="6530" y="624"/>
                      <a:pt x="4826" y="1252"/>
                    </a:cubicBezTo>
                    <a:cubicBezTo>
                      <a:pt x="3138" y="1926"/>
                      <a:pt x="1487" y="2697"/>
                      <a:pt x="0" y="3895"/>
                    </a:cubicBezTo>
                    <a:cubicBezTo>
                      <a:pt x="1907" y="3794"/>
                      <a:pt x="3651" y="3267"/>
                      <a:pt x="5357" y="2642"/>
                    </a:cubicBezTo>
                    <a:cubicBezTo>
                      <a:pt x="7045" y="1974"/>
                      <a:pt x="8696" y="1201"/>
                      <a:pt x="10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25"/>
              <p:cNvSpPr/>
              <p:nvPr/>
            </p:nvSpPr>
            <p:spPr>
              <a:xfrm>
                <a:off x="5595700" y="2346400"/>
                <a:ext cx="184675" cy="117325"/>
              </a:xfrm>
              <a:custGeom>
                <a:rect b="b" l="l" r="r" t="t"/>
                <a:pathLst>
                  <a:path extrusionOk="0" h="4693" w="7387">
                    <a:moveTo>
                      <a:pt x="7387" y="0"/>
                    </a:moveTo>
                    <a:lnTo>
                      <a:pt x="7387" y="0"/>
                    </a:lnTo>
                    <a:cubicBezTo>
                      <a:pt x="5839" y="284"/>
                      <a:pt x="4537" y="954"/>
                      <a:pt x="3295" y="1718"/>
                    </a:cubicBezTo>
                    <a:cubicBezTo>
                      <a:pt x="2078" y="2522"/>
                      <a:pt x="917" y="3415"/>
                      <a:pt x="0" y="4692"/>
                    </a:cubicBezTo>
                    <a:cubicBezTo>
                      <a:pt x="1547" y="4406"/>
                      <a:pt x="2849" y="3736"/>
                      <a:pt x="4094" y="2974"/>
                    </a:cubicBezTo>
                    <a:cubicBezTo>
                      <a:pt x="5313" y="2173"/>
                      <a:pt x="6472" y="1279"/>
                      <a:pt x="7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203" name="Google Shape;203;p25"/>
            <p:cNvPicPr preferRelativeResize="0"/>
            <p:nvPr/>
          </p:nvPicPr>
          <p:blipFill rotWithShape="1">
            <a:blip r:embed="rId2">
              <a:alphaModFix/>
            </a:blip>
            <a:srcRect b="0" l="0" r="26492" t="40422"/>
            <a:stretch/>
          </p:blipFill>
          <p:spPr>
            <a:xfrm rot="5400000">
              <a:off x="8045899" y="4045401"/>
              <a:ext cx="1624800" cy="571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4" name="Google Shape;204;p25"/>
            <p:cNvPicPr preferRelativeResize="0"/>
            <p:nvPr/>
          </p:nvPicPr>
          <p:blipFill rotWithShape="1">
            <a:blip r:embed="rId3">
              <a:alphaModFix/>
            </a:blip>
            <a:srcRect b="0" l="0" r="44678" t="44678"/>
            <a:stretch/>
          </p:blipFill>
          <p:spPr>
            <a:xfrm rot="-5400000">
              <a:off x="17050" y="-17050"/>
              <a:ext cx="774975" cy="809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5" name="Google Shape;205;p25"/>
          <p:cNvSpPr txBox="1"/>
          <p:nvPr>
            <p:ph type="title"/>
          </p:nvPr>
        </p:nvSpPr>
        <p:spPr>
          <a:xfrm>
            <a:off x="720025" y="5236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6" name="Google Shape;206;p25"/>
          <p:cNvSpPr txBox="1"/>
          <p:nvPr>
            <p:ph idx="1" type="subTitle"/>
          </p:nvPr>
        </p:nvSpPr>
        <p:spPr>
          <a:xfrm>
            <a:off x="720000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5"/>
          <p:cNvSpPr txBox="1"/>
          <p:nvPr>
            <p:ph idx="2" type="subTitle"/>
          </p:nvPr>
        </p:nvSpPr>
        <p:spPr>
          <a:xfrm>
            <a:off x="3419269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5"/>
          <p:cNvSpPr txBox="1"/>
          <p:nvPr>
            <p:ph idx="3" type="subTitle"/>
          </p:nvPr>
        </p:nvSpPr>
        <p:spPr>
          <a:xfrm>
            <a:off x="720000" y="39313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5"/>
          <p:cNvSpPr txBox="1"/>
          <p:nvPr>
            <p:ph idx="4" type="subTitle"/>
          </p:nvPr>
        </p:nvSpPr>
        <p:spPr>
          <a:xfrm>
            <a:off x="3419269" y="39313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5"/>
          <p:cNvSpPr txBox="1"/>
          <p:nvPr>
            <p:ph idx="5" type="subTitle"/>
          </p:nvPr>
        </p:nvSpPr>
        <p:spPr>
          <a:xfrm>
            <a:off x="6118545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5"/>
          <p:cNvSpPr txBox="1"/>
          <p:nvPr>
            <p:ph idx="6" type="subTitle"/>
          </p:nvPr>
        </p:nvSpPr>
        <p:spPr>
          <a:xfrm>
            <a:off x="6118545" y="39313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5"/>
          <p:cNvSpPr txBox="1"/>
          <p:nvPr>
            <p:ph hasCustomPrompt="1" idx="7" type="title"/>
          </p:nvPr>
        </p:nvSpPr>
        <p:spPr>
          <a:xfrm>
            <a:off x="720000" y="14209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3" name="Google Shape;213;p25"/>
          <p:cNvSpPr txBox="1"/>
          <p:nvPr>
            <p:ph hasCustomPrompt="1" idx="8" type="title"/>
          </p:nvPr>
        </p:nvSpPr>
        <p:spPr>
          <a:xfrm>
            <a:off x="720000" y="31591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4" name="Google Shape;214;p25"/>
          <p:cNvSpPr txBox="1"/>
          <p:nvPr>
            <p:ph hasCustomPrompt="1" idx="9" type="title"/>
          </p:nvPr>
        </p:nvSpPr>
        <p:spPr>
          <a:xfrm>
            <a:off x="3419269" y="14209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5" name="Google Shape;215;p25"/>
          <p:cNvSpPr txBox="1"/>
          <p:nvPr>
            <p:ph hasCustomPrompt="1" idx="13" type="title"/>
          </p:nvPr>
        </p:nvSpPr>
        <p:spPr>
          <a:xfrm>
            <a:off x="3419269" y="31591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6" name="Google Shape;216;p25"/>
          <p:cNvSpPr txBox="1"/>
          <p:nvPr>
            <p:ph hasCustomPrompt="1" idx="14" type="title"/>
          </p:nvPr>
        </p:nvSpPr>
        <p:spPr>
          <a:xfrm>
            <a:off x="6118545" y="14209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7" name="Google Shape;217;p25"/>
          <p:cNvSpPr txBox="1"/>
          <p:nvPr>
            <p:ph hasCustomPrompt="1" idx="15" type="title"/>
          </p:nvPr>
        </p:nvSpPr>
        <p:spPr>
          <a:xfrm>
            <a:off x="6118545" y="31591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8" name="Google Shape;218;p25"/>
          <p:cNvSpPr txBox="1"/>
          <p:nvPr>
            <p:ph idx="16" type="subTitle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9" name="Google Shape;219;p25"/>
          <p:cNvSpPr txBox="1"/>
          <p:nvPr>
            <p:ph idx="17" type="subTitle"/>
          </p:nvPr>
        </p:nvSpPr>
        <p:spPr>
          <a:xfrm>
            <a:off x="3419269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0" name="Google Shape;220;p25"/>
          <p:cNvSpPr txBox="1"/>
          <p:nvPr>
            <p:ph idx="18" type="subTitle"/>
          </p:nvPr>
        </p:nvSpPr>
        <p:spPr>
          <a:xfrm>
            <a:off x="6118545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1" name="Google Shape;221;p25"/>
          <p:cNvSpPr txBox="1"/>
          <p:nvPr>
            <p:ph idx="19" type="subTitle"/>
          </p:nvPr>
        </p:nvSpPr>
        <p:spPr>
          <a:xfrm>
            <a:off x="720000" y="36424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2" name="Google Shape;222;p25"/>
          <p:cNvSpPr txBox="1"/>
          <p:nvPr>
            <p:ph idx="20" type="subTitle"/>
          </p:nvPr>
        </p:nvSpPr>
        <p:spPr>
          <a:xfrm>
            <a:off x="3419269" y="36424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3" name="Google Shape;223;p25"/>
          <p:cNvSpPr txBox="1"/>
          <p:nvPr>
            <p:ph idx="21" type="subTitle"/>
          </p:nvPr>
        </p:nvSpPr>
        <p:spPr>
          <a:xfrm>
            <a:off x="6118545" y="36424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26" name="Google Shape;226;p26"/>
          <p:cNvGrpSpPr/>
          <p:nvPr/>
        </p:nvGrpSpPr>
        <p:grpSpPr>
          <a:xfrm>
            <a:off x="-718840" y="1112209"/>
            <a:ext cx="9862839" cy="4031292"/>
            <a:chOff x="-718840" y="1112209"/>
            <a:chExt cx="9862839" cy="4031292"/>
          </a:xfrm>
        </p:grpSpPr>
        <p:grpSp>
          <p:nvGrpSpPr>
            <p:cNvPr id="227" name="Google Shape;227;p26"/>
            <p:cNvGrpSpPr/>
            <p:nvPr/>
          </p:nvGrpSpPr>
          <p:grpSpPr>
            <a:xfrm rot="-1656687">
              <a:off x="-495047" y="1285026"/>
              <a:ext cx="1046230" cy="1222814"/>
              <a:chOff x="4807050" y="731825"/>
              <a:chExt cx="1509650" cy="1764450"/>
            </a:xfrm>
          </p:grpSpPr>
          <p:sp>
            <p:nvSpPr>
              <p:cNvPr id="228" name="Google Shape;228;p26"/>
              <p:cNvSpPr/>
              <p:nvPr/>
            </p:nvSpPr>
            <p:spPr>
              <a:xfrm>
                <a:off x="5701675" y="1576525"/>
                <a:ext cx="194550" cy="284550"/>
              </a:xfrm>
              <a:custGeom>
                <a:rect b="b" l="l" r="r" t="t"/>
                <a:pathLst>
                  <a:path extrusionOk="0" h="11382" w="7782">
                    <a:moveTo>
                      <a:pt x="7782" y="0"/>
                    </a:moveTo>
                    <a:cubicBezTo>
                      <a:pt x="6001" y="1566"/>
                      <a:pt x="4595" y="3388"/>
                      <a:pt x="3277" y="5272"/>
                    </a:cubicBezTo>
                    <a:cubicBezTo>
                      <a:pt x="1998" y="7179"/>
                      <a:pt x="809" y="9151"/>
                      <a:pt x="0" y="11381"/>
                    </a:cubicBezTo>
                    <a:cubicBezTo>
                      <a:pt x="1783" y="9818"/>
                      <a:pt x="3189" y="7996"/>
                      <a:pt x="4505" y="6112"/>
                    </a:cubicBezTo>
                    <a:cubicBezTo>
                      <a:pt x="5782" y="4200"/>
                      <a:pt x="6971" y="2228"/>
                      <a:pt x="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6"/>
              <p:cNvSpPr/>
              <p:nvPr/>
            </p:nvSpPr>
            <p:spPr>
              <a:xfrm>
                <a:off x="5459575" y="1629000"/>
                <a:ext cx="157200" cy="219650"/>
              </a:xfrm>
              <a:custGeom>
                <a:rect b="b" l="l" r="r" t="t"/>
                <a:pathLst>
                  <a:path extrusionOk="0" h="8786" w="6288">
                    <a:moveTo>
                      <a:pt x="6288" y="0"/>
                    </a:moveTo>
                    <a:lnTo>
                      <a:pt x="6288" y="0"/>
                    </a:lnTo>
                    <a:cubicBezTo>
                      <a:pt x="4762" y="1122"/>
                      <a:pt x="3607" y="2510"/>
                      <a:pt x="2540" y="3960"/>
                    </a:cubicBezTo>
                    <a:cubicBezTo>
                      <a:pt x="1508" y="5435"/>
                      <a:pt x="568" y="6978"/>
                      <a:pt x="0" y="8786"/>
                    </a:cubicBezTo>
                    <a:cubicBezTo>
                      <a:pt x="1529" y="7664"/>
                      <a:pt x="2684" y="6278"/>
                      <a:pt x="3750" y="4826"/>
                    </a:cubicBezTo>
                    <a:cubicBezTo>
                      <a:pt x="4778" y="3348"/>
                      <a:pt x="5718" y="1806"/>
                      <a:pt x="6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6"/>
              <p:cNvSpPr/>
              <p:nvPr/>
            </p:nvSpPr>
            <p:spPr>
              <a:xfrm>
                <a:off x="5458300" y="1375700"/>
                <a:ext cx="164650" cy="179725"/>
              </a:xfrm>
              <a:custGeom>
                <a:rect b="b" l="l" r="r" t="t"/>
                <a:pathLst>
                  <a:path extrusionOk="0" h="7189" w="6586">
                    <a:moveTo>
                      <a:pt x="6586" y="0"/>
                    </a:moveTo>
                    <a:lnTo>
                      <a:pt x="6586" y="0"/>
                    </a:lnTo>
                    <a:cubicBezTo>
                      <a:pt x="5055" y="801"/>
                      <a:pt x="3861" y="1912"/>
                      <a:pt x="2744" y="3092"/>
                    </a:cubicBezTo>
                    <a:cubicBezTo>
                      <a:pt x="1663" y="4304"/>
                      <a:pt x="661" y="5593"/>
                      <a:pt x="1" y="7188"/>
                    </a:cubicBezTo>
                    <a:cubicBezTo>
                      <a:pt x="1534" y="6389"/>
                      <a:pt x="2728" y="5281"/>
                      <a:pt x="3841" y="4099"/>
                    </a:cubicBezTo>
                    <a:cubicBezTo>
                      <a:pt x="4921" y="2882"/>
                      <a:pt x="5921" y="1596"/>
                      <a:pt x="6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6"/>
              <p:cNvSpPr/>
              <p:nvPr/>
            </p:nvSpPr>
            <p:spPr>
              <a:xfrm>
                <a:off x="5161425" y="1703925"/>
                <a:ext cx="188375" cy="163500"/>
              </a:xfrm>
              <a:custGeom>
                <a:rect b="b" l="l" r="r" t="t"/>
                <a:pathLst>
                  <a:path extrusionOk="0" h="6540" w="7535">
                    <a:moveTo>
                      <a:pt x="7535" y="0"/>
                    </a:moveTo>
                    <a:lnTo>
                      <a:pt x="7535" y="0"/>
                    </a:lnTo>
                    <a:cubicBezTo>
                      <a:pt x="5893" y="647"/>
                      <a:pt x="4552" y="1637"/>
                      <a:pt x="3279" y="2706"/>
                    </a:cubicBezTo>
                    <a:cubicBezTo>
                      <a:pt x="2037" y="3815"/>
                      <a:pt x="869" y="5004"/>
                      <a:pt x="1" y="6539"/>
                    </a:cubicBezTo>
                    <a:cubicBezTo>
                      <a:pt x="1642" y="5895"/>
                      <a:pt x="2984" y="4904"/>
                      <a:pt x="4254" y="3831"/>
                    </a:cubicBezTo>
                    <a:cubicBezTo>
                      <a:pt x="5494" y="2722"/>
                      <a:pt x="6664" y="1533"/>
                      <a:pt x="7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6"/>
              <p:cNvSpPr/>
              <p:nvPr/>
            </p:nvSpPr>
            <p:spPr>
              <a:xfrm>
                <a:off x="5207500" y="1466850"/>
                <a:ext cx="172200" cy="139775"/>
              </a:xfrm>
              <a:custGeom>
                <a:rect b="b" l="l" r="r" t="t"/>
                <a:pathLst>
                  <a:path extrusionOk="0" h="5591" w="6888">
                    <a:moveTo>
                      <a:pt x="6888" y="0"/>
                    </a:moveTo>
                    <a:lnTo>
                      <a:pt x="6888" y="0"/>
                    </a:lnTo>
                    <a:cubicBezTo>
                      <a:pt x="5369" y="476"/>
                      <a:pt x="4138" y="1305"/>
                      <a:pt x="2974" y="2217"/>
                    </a:cubicBezTo>
                    <a:cubicBezTo>
                      <a:pt x="1840" y="3166"/>
                      <a:pt x="776" y="4200"/>
                      <a:pt x="0" y="5590"/>
                    </a:cubicBezTo>
                    <a:cubicBezTo>
                      <a:pt x="1519" y="5117"/>
                      <a:pt x="2752" y="4288"/>
                      <a:pt x="3914" y="3374"/>
                    </a:cubicBezTo>
                    <a:cubicBezTo>
                      <a:pt x="5045" y="2422"/>
                      <a:pt x="6110" y="1388"/>
                      <a:pt x="6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6"/>
              <p:cNvSpPr/>
              <p:nvPr/>
            </p:nvSpPr>
            <p:spPr>
              <a:xfrm>
                <a:off x="5442025" y="1176075"/>
                <a:ext cx="143475" cy="138575"/>
              </a:xfrm>
              <a:custGeom>
                <a:rect b="b" l="l" r="r" t="t"/>
                <a:pathLst>
                  <a:path extrusionOk="0" h="5543" w="5739">
                    <a:moveTo>
                      <a:pt x="5738" y="1"/>
                    </a:moveTo>
                    <a:lnTo>
                      <a:pt x="5738" y="1"/>
                    </a:lnTo>
                    <a:cubicBezTo>
                      <a:pt x="4374" y="502"/>
                      <a:pt x="3325" y="1331"/>
                      <a:pt x="2353" y="2236"/>
                    </a:cubicBezTo>
                    <a:cubicBezTo>
                      <a:pt x="1411" y="3176"/>
                      <a:pt x="545" y="4194"/>
                      <a:pt x="1" y="5542"/>
                    </a:cubicBezTo>
                    <a:cubicBezTo>
                      <a:pt x="1367" y="5044"/>
                      <a:pt x="2416" y="4215"/>
                      <a:pt x="3386" y="3307"/>
                    </a:cubicBezTo>
                    <a:cubicBezTo>
                      <a:pt x="4325" y="2365"/>
                      <a:pt x="5191" y="1347"/>
                      <a:pt x="5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6"/>
              <p:cNvSpPr/>
              <p:nvPr/>
            </p:nvSpPr>
            <p:spPr>
              <a:xfrm>
                <a:off x="5083950" y="1247250"/>
                <a:ext cx="188400" cy="163500"/>
              </a:xfrm>
              <a:custGeom>
                <a:rect b="b" l="l" r="r" t="t"/>
                <a:pathLst>
                  <a:path extrusionOk="0" h="6540" w="7536">
                    <a:moveTo>
                      <a:pt x="7535" y="1"/>
                    </a:moveTo>
                    <a:cubicBezTo>
                      <a:pt x="5893" y="647"/>
                      <a:pt x="4552" y="1638"/>
                      <a:pt x="3280" y="2709"/>
                    </a:cubicBezTo>
                    <a:cubicBezTo>
                      <a:pt x="2040" y="3815"/>
                      <a:pt x="869" y="5004"/>
                      <a:pt x="1" y="6540"/>
                    </a:cubicBezTo>
                    <a:cubicBezTo>
                      <a:pt x="1643" y="5898"/>
                      <a:pt x="2986" y="4907"/>
                      <a:pt x="4256" y="3834"/>
                    </a:cubicBezTo>
                    <a:cubicBezTo>
                      <a:pt x="5494" y="2723"/>
                      <a:pt x="6665" y="1534"/>
                      <a:pt x="7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6"/>
              <p:cNvSpPr/>
              <p:nvPr/>
            </p:nvSpPr>
            <p:spPr>
              <a:xfrm>
                <a:off x="4807050" y="1622875"/>
                <a:ext cx="159700" cy="162275"/>
              </a:xfrm>
              <a:custGeom>
                <a:rect b="b" l="l" r="r" t="t"/>
                <a:pathLst>
                  <a:path extrusionOk="0" h="6491" w="6388">
                    <a:moveTo>
                      <a:pt x="6387" y="0"/>
                    </a:moveTo>
                    <a:cubicBezTo>
                      <a:pt x="4905" y="670"/>
                      <a:pt x="3746" y="1661"/>
                      <a:pt x="2663" y="2723"/>
                    </a:cubicBezTo>
                    <a:cubicBezTo>
                      <a:pt x="1615" y="3819"/>
                      <a:pt x="645" y="4995"/>
                      <a:pt x="1" y="6491"/>
                    </a:cubicBezTo>
                    <a:cubicBezTo>
                      <a:pt x="1485" y="5824"/>
                      <a:pt x="2644" y="4833"/>
                      <a:pt x="3723" y="3769"/>
                    </a:cubicBezTo>
                    <a:cubicBezTo>
                      <a:pt x="4771" y="2670"/>
                      <a:pt x="5741" y="1494"/>
                      <a:pt x="6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6"/>
              <p:cNvSpPr/>
              <p:nvPr/>
            </p:nvSpPr>
            <p:spPr>
              <a:xfrm>
                <a:off x="4834525" y="1676500"/>
                <a:ext cx="220825" cy="343200"/>
              </a:xfrm>
              <a:custGeom>
                <a:rect b="b" l="l" r="r" t="t"/>
                <a:pathLst>
                  <a:path extrusionOk="0" h="13728" w="8833">
                    <a:moveTo>
                      <a:pt x="8833" y="0"/>
                    </a:moveTo>
                    <a:cubicBezTo>
                      <a:pt x="6865" y="1972"/>
                      <a:pt x="5284" y="4187"/>
                      <a:pt x="3790" y="6461"/>
                    </a:cubicBezTo>
                    <a:cubicBezTo>
                      <a:pt x="2337" y="8761"/>
                      <a:pt x="977" y="11120"/>
                      <a:pt x="1" y="13727"/>
                    </a:cubicBezTo>
                    <a:cubicBezTo>
                      <a:pt x="1970" y="11758"/>
                      <a:pt x="3552" y="9543"/>
                      <a:pt x="5041" y="7267"/>
                    </a:cubicBezTo>
                    <a:cubicBezTo>
                      <a:pt x="6494" y="4965"/>
                      <a:pt x="7854" y="2607"/>
                      <a:pt x="8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6"/>
              <p:cNvSpPr/>
              <p:nvPr/>
            </p:nvSpPr>
            <p:spPr>
              <a:xfrm>
                <a:off x="5805050" y="1061200"/>
                <a:ext cx="172175" cy="139850"/>
              </a:xfrm>
              <a:custGeom>
                <a:rect b="b" l="l" r="r" t="t"/>
                <a:pathLst>
                  <a:path extrusionOk="0" h="5594" w="6887">
                    <a:moveTo>
                      <a:pt x="6886" y="1"/>
                    </a:moveTo>
                    <a:cubicBezTo>
                      <a:pt x="5367" y="474"/>
                      <a:pt x="4136" y="1303"/>
                      <a:pt x="2975" y="2220"/>
                    </a:cubicBezTo>
                    <a:cubicBezTo>
                      <a:pt x="1843" y="3171"/>
                      <a:pt x="779" y="4206"/>
                      <a:pt x="1" y="5593"/>
                    </a:cubicBezTo>
                    <a:cubicBezTo>
                      <a:pt x="1520" y="5118"/>
                      <a:pt x="2751" y="4286"/>
                      <a:pt x="3912" y="3374"/>
                    </a:cubicBezTo>
                    <a:cubicBezTo>
                      <a:pt x="5048" y="2425"/>
                      <a:pt x="6113" y="1391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6"/>
              <p:cNvSpPr/>
              <p:nvPr/>
            </p:nvSpPr>
            <p:spPr>
              <a:xfrm>
                <a:off x="5775100" y="731825"/>
                <a:ext cx="239525" cy="309500"/>
              </a:xfrm>
              <a:custGeom>
                <a:rect b="b" l="l" r="r" t="t"/>
                <a:pathLst>
                  <a:path extrusionOk="0" h="12380" w="9581">
                    <a:moveTo>
                      <a:pt x="9580" y="1"/>
                    </a:moveTo>
                    <a:lnTo>
                      <a:pt x="9580" y="1"/>
                    </a:lnTo>
                    <a:cubicBezTo>
                      <a:pt x="7516" y="1703"/>
                      <a:pt x="5814" y="3686"/>
                      <a:pt x="4200" y="5734"/>
                    </a:cubicBezTo>
                    <a:cubicBezTo>
                      <a:pt x="2626" y="7814"/>
                      <a:pt x="1132" y="9957"/>
                      <a:pt x="0" y="12379"/>
                    </a:cubicBezTo>
                    <a:cubicBezTo>
                      <a:pt x="2062" y="10675"/>
                      <a:pt x="3762" y="8694"/>
                      <a:pt x="5378" y="6646"/>
                    </a:cubicBezTo>
                    <a:cubicBezTo>
                      <a:pt x="6957" y="4570"/>
                      <a:pt x="8451" y="2425"/>
                      <a:pt x="9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6"/>
              <p:cNvSpPr/>
              <p:nvPr/>
            </p:nvSpPr>
            <p:spPr>
              <a:xfrm>
                <a:off x="5626575" y="771825"/>
                <a:ext cx="131000" cy="160975"/>
              </a:xfrm>
              <a:custGeom>
                <a:rect b="b" l="l" r="r" t="t"/>
                <a:pathLst>
                  <a:path extrusionOk="0" h="6439" w="5240">
                    <a:moveTo>
                      <a:pt x="5239" y="1"/>
                    </a:moveTo>
                    <a:lnTo>
                      <a:pt x="5239" y="1"/>
                    </a:lnTo>
                    <a:cubicBezTo>
                      <a:pt x="3909" y="701"/>
                      <a:pt x="2933" y="1691"/>
                      <a:pt x="2044" y="2751"/>
                    </a:cubicBezTo>
                    <a:cubicBezTo>
                      <a:pt x="1189" y="3838"/>
                      <a:pt x="418" y="4995"/>
                      <a:pt x="0" y="6438"/>
                    </a:cubicBezTo>
                    <a:lnTo>
                      <a:pt x="3" y="6438"/>
                    </a:lnTo>
                    <a:cubicBezTo>
                      <a:pt x="1330" y="5736"/>
                      <a:pt x="2305" y="4746"/>
                      <a:pt x="3198" y="3688"/>
                    </a:cubicBezTo>
                    <a:cubicBezTo>
                      <a:pt x="4055" y="2603"/>
                      <a:pt x="4826" y="1446"/>
                      <a:pt x="5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6"/>
              <p:cNvSpPr/>
              <p:nvPr/>
            </p:nvSpPr>
            <p:spPr>
              <a:xfrm>
                <a:off x="5375825" y="828000"/>
                <a:ext cx="148475" cy="156000"/>
              </a:xfrm>
              <a:custGeom>
                <a:rect b="b" l="l" r="r" t="t"/>
                <a:pathLst>
                  <a:path extrusionOk="0" h="6240" w="5939">
                    <a:moveTo>
                      <a:pt x="5939" y="1"/>
                    </a:moveTo>
                    <a:lnTo>
                      <a:pt x="5939" y="1"/>
                    </a:lnTo>
                    <a:cubicBezTo>
                      <a:pt x="4521" y="633"/>
                      <a:pt x="3436" y="1582"/>
                      <a:pt x="2429" y="2607"/>
                    </a:cubicBezTo>
                    <a:cubicBezTo>
                      <a:pt x="1459" y="3665"/>
                      <a:pt x="564" y="4796"/>
                      <a:pt x="0" y="6239"/>
                    </a:cubicBezTo>
                    <a:cubicBezTo>
                      <a:pt x="1416" y="5604"/>
                      <a:pt x="2501" y="4655"/>
                      <a:pt x="3507" y="3633"/>
                    </a:cubicBezTo>
                    <a:cubicBezTo>
                      <a:pt x="4482" y="2577"/>
                      <a:pt x="5375" y="1448"/>
                      <a:pt x="5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6"/>
              <p:cNvSpPr/>
              <p:nvPr/>
            </p:nvSpPr>
            <p:spPr>
              <a:xfrm>
                <a:off x="5836275" y="1258350"/>
                <a:ext cx="235850" cy="131050"/>
              </a:xfrm>
              <a:custGeom>
                <a:rect b="b" l="l" r="r" t="t"/>
                <a:pathLst>
                  <a:path extrusionOk="0" h="5242" w="9434">
                    <a:moveTo>
                      <a:pt x="9433" y="0"/>
                    </a:moveTo>
                    <a:cubicBezTo>
                      <a:pt x="7574" y="358"/>
                      <a:pt x="5937" y="1115"/>
                      <a:pt x="4356" y="1970"/>
                    </a:cubicBezTo>
                    <a:cubicBezTo>
                      <a:pt x="2795" y="2866"/>
                      <a:pt x="1287" y="3856"/>
                      <a:pt x="1" y="5241"/>
                    </a:cubicBezTo>
                    <a:cubicBezTo>
                      <a:pt x="1857" y="4881"/>
                      <a:pt x="3494" y="4124"/>
                      <a:pt x="5078" y="3272"/>
                    </a:cubicBezTo>
                    <a:cubicBezTo>
                      <a:pt x="6639" y="2378"/>
                      <a:pt x="8147" y="1390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6"/>
              <p:cNvSpPr/>
              <p:nvPr/>
            </p:nvSpPr>
            <p:spPr>
              <a:xfrm>
                <a:off x="6103325" y="1328125"/>
                <a:ext cx="213375" cy="118650"/>
              </a:xfrm>
              <a:custGeom>
                <a:rect b="b" l="l" r="r" t="t"/>
                <a:pathLst>
                  <a:path extrusionOk="0" h="4746" w="8535">
                    <a:moveTo>
                      <a:pt x="8534" y="1"/>
                    </a:moveTo>
                    <a:cubicBezTo>
                      <a:pt x="6823" y="275"/>
                      <a:pt x="5339" y="952"/>
                      <a:pt x="3905" y="1723"/>
                    </a:cubicBezTo>
                    <a:cubicBezTo>
                      <a:pt x="2496" y="2536"/>
                      <a:pt x="1136" y="3441"/>
                      <a:pt x="0" y="4746"/>
                    </a:cubicBezTo>
                    <a:cubicBezTo>
                      <a:pt x="1707" y="4469"/>
                      <a:pt x="3194" y="3792"/>
                      <a:pt x="4628" y="3023"/>
                    </a:cubicBezTo>
                    <a:cubicBezTo>
                      <a:pt x="6041" y="2215"/>
                      <a:pt x="7398" y="1308"/>
                      <a:pt x="8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6"/>
              <p:cNvSpPr/>
              <p:nvPr/>
            </p:nvSpPr>
            <p:spPr>
              <a:xfrm>
                <a:off x="5967375" y="1611450"/>
                <a:ext cx="183425" cy="146000"/>
              </a:xfrm>
              <a:custGeom>
                <a:rect b="b" l="l" r="r" t="t"/>
                <a:pathLst>
                  <a:path extrusionOk="0" h="5840" w="7337">
                    <a:moveTo>
                      <a:pt x="7336" y="0"/>
                    </a:moveTo>
                    <a:cubicBezTo>
                      <a:pt x="5745" y="510"/>
                      <a:pt x="4441" y="1381"/>
                      <a:pt x="3206" y="2337"/>
                    </a:cubicBezTo>
                    <a:cubicBezTo>
                      <a:pt x="1998" y="3330"/>
                      <a:pt x="857" y="4408"/>
                      <a:pt x="1" y="5840"/>
                    </a:cubicBezTo>
                    <a:cubicBezTo>
                      <a:pt x="1589" y="5327"/>
                      <a:pt x="2894" y="4457"/>
                      <a:pt x="4131" y="3503"/>
                    </a:cubicBezTo>
                    <a:cubicBezTo>
                      <a:pt x="5341" y="2512"/>
                      <a:pt x="6482" y="1434"/>
                      <a:pt x="7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26"/>
              <p:cNvSpPr/>
              <p:nvPr/>
            </p:nvSpPr>
            <p:spPr>
              <a:xfrm>
                <a:off x="5697925" y="1904675"/>
                <a:ext cx="189650" cy="134825"/>
              </a:xfrm>
              <a:custGeom>
                <a:rect b="b" l="l" r="r" t="t"/>
                <a:pathLst>
                  <a:path extrusionOk="0" h="5393" w="7586">
                    <a:moveTo>
                      <a:pt x="7585" y="1"/>
                    </a:moveTo>
                    <a:lnTo>
                      <a:pt x="7585" y="1"/>
                    </a:lnTo>
                    <a:cubicBezTo>
                      <a:pt x="5981" y="419"/>
                      <a:pt x="4639" y="1208"/>
                      <a:pt x="3362" y="2090"/>
                    </a:cubicBezTo>
                    <a:cubicBezTo>
                      <a:pt x="2113" y="3009"/>
                      <a:pt x="924" y="4014"/>
                      <a:pt x="0" y="5392"/>
                    </a:cubicBezTo>
                    <a:cubicBezTo>
                      <a:pt x="1605" y="4972"/>
                      <a:pt x="2947" y="4180"/>
                      <a:pt x="4226" y="3303"/>
                    </a:cubicBezTo>
                    <a:cubicBezTo>
                      <a:pt x="5477" y="2386"/>
                      <a:pt x="6664" y="1382"/>
                      <a:pt x="7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6"/>
              <p:cNvSpPr/>
              <p:nvPr/>
            </p:nvSpPr>
            <p:spPr>
              <a:xfrm>
                <a:off x="6068500" y="1826000"/>
                <a:ext cx="172175" cy="272075"/>
              </a:xfrm>
              <a:custGeom>
                <a:rect b="b" l="l" r="r" t="t"/>
                <a:pathLst>
                  <a:path extrusionOk="0" h="10883" w="6887">
                    <a:moveTo>
                      <a:pt x="6886" y="1"/>
                    </a:moveTo>
                    <a:lnTo>
                      <a:pt x="6886" y="1"/>
                    </a:lnTo>
                    <a:cubicBezTo>
                      <a:pt x="5240" y="1499"/>
                      <a:pt x="3979" y="3242"/>
                      <a:pt x="2813" y="5044"/>
                    </a:cubicBezTo>
                    <a:cubicBezTo>
                      <a:pt x="1689" y="6870"/>
                      <a:pt x="652" y="8754"/>
                      <a:pt x="1" y="10883"/>
                    </a:cubicBezTo>
                    <a:cubicBezTo>
                      <a:pt x="1645" y="9382"/>
                      <a:pt x="2903" y="7639"/>
                      <a:pt x="4072" y="5840"/>
                    </a:cubicBezTo>
                    <a:cubicBezTo>
                      <a:pt x="5201" y="4014"/>
                      <a:pt x="6238" y="2130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6"/>
              <p:cNvSpPr/>
              <p:nvPr/>
            </p:nvSpPr>
            <p:spPr>
              <a:xfrm>
                <a:off x="5737875" y="1982025"/>
                <a:ext cx="222075" cy="182225"/>
              </a:xfrm>
              <a:custGeom>
                <a:rect b="b" l="l" r="r" t="t"/>
                <a:pathLst>
                  <a:path extrusionOk="0" h="7289" w="8883">
                    <a:moveTo>
                      <a:pt x="8883" y="1"/>
                    </a:moveTo>
                    <a:lnTo>
                      <a:pt x="8883" y="1"/>
                    </a:lnTo>
                    <a:cubicBezTo>
                      <a:pt x="7029" y="758"/>
                      <a:pt x="5463" y="1871"/>
                      <a:pt x="3969" y="3070"/>
                    </a:cubicBezTo>
                    <a:cubicBezTo>
                      <a:pt x="2505" y="4303"/>
                      <a:pt x="1108" y="5619"/>
                      <a:pt x="0" y="7288"/>
                    </a:cubicBezTo>
                    <a:cubicBezTo>
                      <a:pt x="1854" y="6528"/>
                      <a:pt x="3417" y="5415"/>
                      <a:pt x="4914" y="4219"/>
                    </a:cubicBezTo>
                    <a:cubicBezTo>
                      <a:pt x="6380" y="2989"/>
                      <a:pt x="7777" y="1670"/>
                      <a:pt x="88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6"/>
              <p:cNvSpPr/>
              <p:nvPr/>
            </p:nvSpPr>
            <p:spPr>
              <a:xfrm>
                <a:off x="5333675" y="2104350"/>
                <a:ext cx="194625" cy="152300"/>
              </a:xfrm>
              <a:custGeom>
                <a:rect b="b" l="l" r="r" t="t"/>
                <a:pathLst>
                  <a:path extrusionOk="0" h="6092" w="7785">
                    <a:moveTo>
                      <a:pt x="7784" y="1"/>
                    </a:moveTo>
                    <a:lnTo>
                      <a:pt x="7784" y="1"/>
                    </a:lnTo>
                    <a:cubicBezTo>
                      <a:pt x="6124" y="552"/>
                      <a:pt x="4743" y="1462"/>
                      <a:pt x="3434" y="2460"/>
                    </a:cubicBezTo>
                    <a:cubicBezTo>
                      <a:pt x="2153" y="3496"/>
                      <a:pt x="936" y="4614"/>
                      <a:pt x="1" y="6092"/>
                    </a:cubicBezTo>
                    <a:cubicBezTo>
                      <a:pt x="1658" y="5540"/>
                      <a:pt x="3037" y="4628"/>
                      <a:pt x="4351" y="3633"/>
                    </a:cubicBezTo>
                    <a:cubicBezTo>
                      <a:pt x="5634" y="2601"/>
                      <a:pt x="6851" y="1481"/>
                      <a:pt x="77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6"/>
              <p:cNvSpPr/>
              <p:nvPr/>
            </p:nvSpPr>
            <p:spPr>
              <a:xfrm>
                <a:off x="5216325" y="1988375"/>
                <a:ext cx="203375" cy="83675"/>
              </a:xfrm>
              <a:custGeom>
                <a:rect b="b" l="l" r="r" t="t"/>
                <a:pathLst>
                  <a:path extrusionOk="0" h="3347" w="8135">
                    <a:moveTo>
                      <a:pt x="8135" y="1"/>
                    </a:moveTo>
                    <a:cubicBezTo>
                      <a:pt x="6556" y="12"/>
                      <a:pt x="5149" y="446"/>
                      <a:pt x="3785" y="984"/>
                    </a:cubicBezTo>
                    <a:cubicBezTo>
                      <a:pt x="2439" y="1566"/>
                      <a:pt x="1134" y="2245"/>
                      <a:pt x="0" y="3347"/>
                    </a:cubicBezTo>
                    <a:cubicBezTo>
                      <a:pt x="1580" y="3330"/>
                      <a:pt x="2986" y="2896"/>
                      <a:pt x="4351" y="2361"/>
                    </a:cubicBezTo>
                    <a:cubicBezTo>
                      <a:pt x="5699" y="1783"/>
                      <a:pt x="7004" y="1105"/>
                      <a:pt x="8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26"/>
              <p:cNvSpPr/>
              <p:nvPr/>
            </p:nvSpPr>
            <p:spPr>
              <a:xfrm>
                <a:off x="4868300" y="2203000"/>
                <a:ext cx="244550" cy="194725"/>
              </a:xfrm>
              <a:custGeom>
                <a:rect b="b" l="l" r="r" t="t"/>
                <a:pathLst>
                  <a:path extrusionOk="0" h="7789" w="9782">
                    <a:moveTo>
                      <a:pt x="9781" y="1"/>
                    </a:moveTo>
                    <a:cubicBezTo>
                      <a:pt x="7784" y="839"/>
                      <a:pt x="6071" y="2033"/>
                      <a:pt x="4427" y="3314"/>
                    </a:cubicBezTo>
                    <a:cubicBezTo>
                      <a:pt x="2813" y="4630"/>
                      <a:pt x="1266" y="6032"/>
                      <a:pt x="0" y="7789"/>
                    </a:cubicBezTo>
                    <a:cubicBezTo>
                      <a:pt x="1995" y="6951"/>
                      <a:pt x="3709" y="5757"/>
                      <a:pt x="5355" y="4478"/>
                    </a:cubicBezTo>
                    <a:cubicBezTo>
                      <a:pt x="6971" y="3162"/>
                      <a:pt x="8518" y="1762"/>
                      <a:pt x="9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26"/>
              <p:cNvSpPr/>
              <p:nvPr/>
            </p:nvSpPr>
            <p:spPr>
              <a:xfrm>
                <a:off x="4809650" y="2073300"/>
                <a:ext cx="245750" cy="165975"/>
              </a:xfrm>
              <a:custGeom>
                <a:rect b="b" l="l" r="r" t="t"/>
                <a:pathLst>
                  <a:path extrusionOk="0" h="6639" w="9830">
                    <a:moveTo>
                      <a:pt x="9830" y="0"/>
                    </a:moveTo>
                    <a:lnTo>
                      <a:pt x="9830" y="0"/>
                    </a:lnTo>
                    <a:cubicBezTo>
                      <a:pt x="7860" y="617"/>
                      <a:pt x="6149" y="1614"/>
                      <a:pt x="4498" y="2702"/>
                    </a:cubicBezTo>
                    <a:cubicBezTo>
                      <a:pt x="2873" y="3831"/>
                      <a:pt x="1310" y="5046"/>
                      <a:pt x="1" y="6639"/>
                    </a:cubicBezTo>
                    <a:cubicBezTo>
                      <a:pt x="1968" y="6020"/>
                      <a:pt x="3679" y="5022"/>
                      <a:pt x="5332" y="3937"/>
                    </a:cubicBezTo>
                    <a:cubicBezTo>
                      <a:pt x="6958" y="2813"/>
                      <a:pt x="8523" y="1596"/>
                      <a:pt x="9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26"/>
              <p:cNvSpPr/>
              <p:nvPr/>
            </p:nvSpPr>
            <p:spPr>
              <a:xfrm>
                <a:off x="5114100" y="2398875"/>
                <a:ext cx="254525" cy="97400"/>
              </a:xfrm>
              <a:custGeom>
                <a:rect b="b" l="l" r="r" t="t"/>
                <a:pathLst>
                  <a:path extrusionOk="0" h="3896" w="10181">
                    <a:moveTo>
                      <a:pt x="10180" y="0"/>
                    </a:moveTo>
                    <a:lnTo>
                      <a:pt x="10180" y="0"/>
                    </a:lnTo>
                    <a:cubicBezTo>
                      <a:pt x="8273" y="97"/>
                      <a:pt x="6530" y="624"/>
                      <a:pt x="4826" y="1252"/>
                    </a:cubicBezTo>
                    <a:cubicBezTo>
                      <a:pt x="3138" y="1926"/>
                      <a:pt x="1487" y="2697"/>
                      <a:pt x="0" y="3895"/>
                    </a:cubicBezTo>
                    <a:cubicBezTo>
                      <a:pt x="1907" y="3794"/>
                      <a:pt x="3651" y="3267"/>
                      <a:pt x="5357" y="2642"/>
                    </a:cubicBezTo>
                    <a:cubicBezTo>
                      <a:pt x="7045" y="1974"/>
                      <a:pt x="8696" y="1201"/>
                      <a:pt x="10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26"/>
              <p:cNvSpPr/>
              <p:nvPr/>
            </p:nvSpPr>
            <p:spPr>
              <a:xfrm>
                <a:off x="5595700" y="2346400"/>
                <a:ext cx="184675" cy="117325"/>
              </a:xfrm>
              <a:custGeom>
                <a:rect b="b" l="l" r="r" t="t"/>
                <a:pathLst>
                  <a:path extrusionOk="0" h="4693" w="7387">
                    <a:moveTo>
                      <a:pt x="7387" y="0"/>
                    </a:moveTo>
                    <a:lnTo>
                      <a:pt x="7387" y="0"/>
                    </a:lnTo>
                    <a:cubicBezTo>
                      <a:pt x="5839" y="284"/>
                      <a:pt x="4537" y="954"/>
                      <a:pt x="3295" y="1718"/>
                    </a:cubicBezTo>
                    <a:cubicBezTo>
                      <a:pt x="2078" y="2522"/>
                      <a:pt x="917" y="3415"/>
                      <a:pt x="0" y="4692"/>
                    </a:cubicBezTo>
                    <a:cubicBezTo>
                      <a:pt x="1547" y="4406"/>
                      <a:pt x="2849" y="3736"/>
                      <a:pt x="4094" y="2974"/>
                    </a:cubicBezTo>
                    <a:cubicBezTo>
                      <a:pt x="5313" y="2173"/>
                      <a:pt x="6472" y="1279"/>
                      <a:pt x="7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253" name="Google Shape;253;p26"/>
            <p:cNvPicPr preferRelativeResize="0"/>
            <p:nvPr/>
          </p:nvPicPr>
          <p:blipFill rotWithShape="1">
            <a:blip r:embed="rId2">
              <a:alphaModFix/>
            </a:blip>
            <a:srcRect b="0" l="0" r="26492" t="40422"/>
            <a:stretch/>
          </p:blipFill>
          <p:spPr>
            <a:xfrm rot="5400000">
              <a:off x="8045899" y="4045401"/>
              <a:ext cx="1624800" cy="571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4" name="Google Shape;254;p26"/>
            <p:cNvPicPr preferRelativeResize="0"/>
            <p:nvPr/>
          </p:nvPicPr>
          <p:blipFill rotWithShape="1">
            <a:blip r:embed="rId3">
              <a:alphaModFix/>
            </a:blip>
            <a:srcRect b="0" l="0" r="44678" t="44678"/>
            <a:stretch/>
          </p:blipFill>
          <p:spPr>
            <a:xfrm rot="10800000">
              <a:off x="0" y="4334438"/>
              <a:ext cx="774975" cy="809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7"/>
          <p:cNvGrpSpPr/>
          <p:nvPr/>
        </p:nvGrpSpPr>
        <p:grpSpPr>
          <a:xfrm rot="-1656687">
            <a:off x="8136078" y="-272274"/>
            <a:ext cx="1046230" cy="1222814"/>
            <a:chOff x="4807050" y="731825"/>
            <a:chExt cx="1509650" cy="1764450"/>
          </a:xfrm>
        </p:grpSpPr>
        <p:sp>
          <p:nvSpPr>
            <p:cNvPr id="257" name="Google Shape;257;p27"/>
            <p:cNvSpPr/>
            <p:nvPr/>
          </p:nvSpPr>
          <p:spPr>
            <a:xfrm>
              <a:off x="5701675" y="1576525"/>
              <a:ext cx="194550" cy="284550"/>
            </a:xfrm>
            <a:custGeom>
              <a:rect b="b" l="l" r="r" t="t"/>
              <a:pathLst>
                <a:path extrusionOk="0" h="11382" w="7782">
                  <a:moveTo>
                    <a:pt x="7782" y="0"/>
                  </a:moveTo>
                  <a:cubicBezTo>
                    <a:pt x="6001" y="1566"/>
                    <a:pt x="4595" y="3388"/>
                    <a:pt x="3277" y="5272"/>
                  </a:cubicBezTo>
                  <a:cubicBezTo>
                    <a:pt x="1998" y="7179"/>
                    <a:pt x="809" y="9151"/>
                    <a:pt x="0" y="11381"/>
                  </a:cubicBezTo>
                  <a:cubicBezTo>
                    <a:pt x="1783" y="9818"/>
                    <a:pt x="3189" y="7996"/>
                    <a:pt x="4505" y="6112"/>
                  </a:cubicBezTo>
                  <a:cubicBezTo>
                    <a:pt x="5782" y="4200"/>
                    <a:pt x="6971" y="2228"/>
                    <a:pt x="7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5459575" y="1629000"/>
              <a:ext cx="157200" cy="219650"/>
            </a:xfrm>
            <a:custGeom>
              <a:rect b="b" l="l" r="r" t="t"/>
              <a:pathLst>
                <a:path extrusionOk="0" h="8786" w="6288">
                  <a:moveTo>
                    <a:pt x="6288" y="0"/>
                  </a:moveTo>
                  <a:lnTo>
                    <a:pt x="6288" y="0"/>
                  </a:lnTo>
                  <a:cubicBezTo>
                    <a:pt x="4762" y="1122"/>
                    <a:pt x="3607" y="2510"/>
                    <a:pt x="2540" y="3960"/>
                  </a:cubicBezTo>
                  <a:cubicBezTo>
                    <a:pt x="1508" y="5435"/>
                    <a:pt x="568" y="6978"/>
                    <a:pt x="0" y="8786"/>
                  </a:cubicBezTo>
                  <a:cubicBezTo>
                    <a:pt x="1529" y="7664"/>
                    <a:pt x="2684" y="6278"/>
                    <a:pt x="3750" y="4826"/>
                  </a:cubicBezTo>
                  <a:cubicBezTo>
                    <a:pt x="4778" y="3348"/>
                    <a:pt x="5718" y="1806"/>
                    <a:pt x="6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5458300" y="1375700"/>
              <a:ext cx="164650" cy="179725"/>
            </a:xfrm>
            <a:custGeom>
              <a:rect b="b" l="l" r="r" t="t"/>
              <a:pathLst>
                <a:path extrusionOk="0" h="7189" w="6586">
                  <a:moveTo>
                    <a:pt x="6586" y="0"/>
                  </a:moveTo>
                  <a:lnTo>
                    <a:pt x="6586" y="0"/>
                  </a:lnTo>
                  <a:cubicBezTo>
                    <a:pt x="5055" y="801"/>
                    <a:pt x="3861" y="1912"/>
                    <a:pt x="2744" y="3092"/>
                  </a:cubicBezTo>
                  <a:cubicBezTo>
                    <a:pt x="1663" y="4304"/>
                    <a:pt x="661" y="5593"/>
                    <a:pt x="1" y="7188"/>
                  </a:cubicBezTo>
                  <a:cubicBezTo>
                    <a:pt x="1534" y="6389"/>
                    <a:pt x="2728" y="5281"/>
                    <a:pt x="3841" y="4099"/>
                  </a:cubicBezTo>
                  <a:cubicBezTo>
                    <a:pt x="4921" y="2882"/>
                    <a:pt x="5921" y="1596"/>
                    <a:pt x="6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5161425" y="1703925"/>
              <a:ext cx="188375" cy="163500"/>
            </a:xfrm>
            <a:custGeom>
              <a:rect b="b" l="l" r="r" t="t"/>
              <a:pathLst>
                <a:path extrusionOk="0" h="6540" w="7535">
                  <a:moveTo>
                    <a:pt x="7535" y="0"/>
                  </a:moveTo>
                  <a:lnTo>
                    <a:pt x="7535" y="0"/>
                  </a:lnTo>
                  <a:cubicBezTo>
                    <a:pt x="5893" y="647"/>
                    <a:pt x="4552" y="1637"/>
                    <a:pt x="3279" y="2706"/>
                  </a:cubicBezTo>
                  <a:cubicBezTo>
                    <a:pt x="2037" y="3815"/>
                    <a:pt x="869" y="5004"/>
                    <a:pt x="1" y="6539"/>
                  </a:cubicBezTo>
                  <a:cubicBezTo>
                    <a:pt x="1642" y="5895"/>
                    <a:pt x="2984" y="4904"/>
                    <a:pt x="4254" y="3831"/>
                  </a:cubicBezTo>
                  <a:cubicBezTo>
                    <a:pt x="5494" y="2722"/>
                    <a:pt x="6664" y="1533"/>
                    <a:pt x="7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5207500" y="1466850"/>
              <a:ext cx="172200" cy="139775"/>
            </a:xfrm>
            <a:custGeom>
              <a:rect b="b" l="l" r="r" t="t"/>
              <a:pathLst>
                <a:path extrusionOk="0" h="5591" w="6888">
                  <a:moveTo>
                    <a:pt x="6888" y="0"/>
                  </a:moveTo>
                  <a:lnTo>
                    <a:pt x="6888" y="0"/>
                  </a:lnTo>
                  <a:cubicBezTo>
                    <a:pt x="5369" y="476"/>
                    <a:pt x="4138" y="1305"/>
                    <a:pt x="2974" y="2217"/>
                  </a:cubicBezTo>
                  <a:cubicBezTo>
                    <a:pt x="1840" y="3166"/>
                    <a:pt x="776" y="4200"/>
                    <a:pt x="0" y="5590"/>
                  </a:cubicBezTo>
                  <a:cubicBezTo>
                    <a:pt x="1519" y="5117"/>
                    <a:pt x="2752" y="4288"/>
                    <a:pt x="3914" y="3374"/>
                  </a:cubicBezTo>
                  <a:cubicBezTo>
                    <a:pt x="5045" y="2422"/>
                    <a:pt x="6110" y="1388"/>
                    <a:pt x="6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5442025" y="1176075"/>
              <a:ext cx="143475" cy="138575"/>
            </a:xfrm>
            <a:custGeom>
              <a:rect b="b" l="l" r="r" t="t"/>
              <a:pathLst>
                <a:path extrusionOk="0" h="5543" w="5739">
                  <a:moveTo>
                    <a:pt x="5738" y="1"/>
                  </a:moveTo>
                  <a:lnTo>
                    <a:pt x="5738" y="1"/>
                  </a:lnTo>
                  <a:cubicBezTo>
                    <a:pt x="4374" y="502"/>
                    <a:pt x="3325" y="1331"/>
                    <a:pt x="2353" y="2236"/>
                  </a:cubicBezTo>
                  <a:cubicBezTo>
                    <a:pt x="1411" y="3176"/>
                    <a:pt x="545" y="4194"/>
                    <a:pt x="1" y="5542"/>
                  </a:cubicBezTo>
                  <a:cubicBezTo>
                    <a:pt x="1367" y="5044"/>
                    <a:pt x="2416" y="4215"/>
                    <a:pt x="3386" y="3307"/>
                  </a:cubicBezTo>
                  <a:cubicBezTo>
                    <a:pt x="4325" y="2365"/>
                    <a:pt x="5191" y="1347"/>
                    <a:pt x="5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5083950" y="1247250"/>
              <a:ext cx="188400" cy="163500"/>
            </a:xfrm>
            <a:custGeom>
              <a:rect b="b" l="l" r="r" t="t"/>
              <a:pathLst>
                <a:path extrusionOk="0" h="6540" w="7536">
                  <a:moveTo>
                    <a:pt x="7535" y="1"/>
                  </a:moveTo>
                  <a:cubicBezTo>
                    <a:pt x="5893" y="647"/>
                    <a:pt x="4552" y="1638"/>
                    <a:pt x="3280" y="2709"/>
                  </a:cubicBezTo>
                  <a:cubicBezTo>
                    <a:pt x="2040" y="3815"/>
                    <a:pt x="869" y="5004"/>
                    <a:pt x="1" y="6540"/>
                  </a:cubicBezTo>
                  <a:cubicBezTo>
                    <a:pt x="1643" y="5898"/>
                    <a:pt x="2986" y="4907"/>
                    <a:pt x="4256" y="3834"/>
                  </a:cubicBezTo>
                  <a:cubicBezTo>
                    <a:pt x="5494" y="2723"/>
                    <a:pt x="6665" y="1534"/>
                    <a:pt x="7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4807050" y="1622875"/>
              <a:ext cx="159700" cy="162275"/>
            </a:xfrm>
            <a:custGeom>
              <a:rect b="b" l="l" r="r" t="t"/>
              <a:pathLst>
                <a:path extrusionOk="0" h="6491" w="6388">
                  <a:moveTo>
                    <a:pt x="6387" y="0"/>
                  </a:moveTo>
                  <a:cubicBezTo>
                    <a:pt x="4905" y="670"/>
                    <a:pt x="3746" y="1661"/>
                    <a:pt x="2663" y="2723"/>
                  </a:cubicBezTo>
                  <a:cubicBezTo>
                    <a:pt x="1615" y="3819"/>
                    <a:pt x="645" y="4995"/>
                    <a:pt x="1" y="6491"/>
                  </a:cubicBezTo>
                  <a:cubicBezTo>
                    <a:pt x="1485" y="5824"/>
                    <a:pt x="2644" y="4833"/>
                    <a:pt x="3723" y="3769"/>
                  </a:cubicBezTo>
                  <a:cubicBezTo>
                    <a:pt x="4771" y="2670"/>
                    <a:pt x="5741" y="1494"/>
                    <a:pt x="6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4834525" y="1676500"/>
              <a:ext cx="220825" cy="343200"/>
            </a:xfrm>
            <a:custGeom>
              <a:rect b="b" l="l" r="r" t="t"/>
              <a:pathLst>
                <a:path extrusionOk="0" h="13728" w="8833">
                  <a:moveTo>
                    <a:pt x="8833" y="0"/>
                  </a:moveTo>
                  <a:cubicBezTo>
                    <a:pt x="6865" y="1972"/>
                    <a:pt x="5284" y="4187"/>
                    <a:pt x="3790" y="6461"/>
                  </a:cubicBezTo>
                  <a:cubicBezTo>
                    <a:pt x="2337" y="8761"/>
                    <a:pt x="977" y="11120"/>
                    <a:pt x="1" y="13727"/>
                  </a:cubicBezTo>
                  <a:cubicBezTo>
                    <a:pt x="1970" y="11758"/>
                    <a:pt x="3552" y="9543"/>
                    <a:pt x="5041" y="7267"/>
                  </a:cubicBezTo>
                  <a:cubicBezTo>
                    <a:pt x="6494" y="4965"/>
                    <a:pt x="7854" y="2607"/>
                    <a:pt x="88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5805050" y="1061200"/>
              <a:ext cx="172175" cy="139850"/>
            </a:xfrm>
            <a:custGeom>
              <a:rect b="b" l="l" r="r" t="t"/>
              <a:pathLst>
                <a:path extrusionOk="0" h="5594" w="6887">
                  <a:moveTo>
                    <a:pt x="6886" y="1"/>
                  </a:moveTo>
                  <a:cubicBezTo>
                    <a:pt x="5367" y="474"/>
                    <a:pt x="4136" y="1303"/>
                    <a:pt x="2975" y="2220"/>
                  </a:cubicBezTo>
                  <a:cubicBezTo>
                    <a:pt x="1843" y="3171"/>
                    <a:pt x="779" y="4206"/>
                    <a:pt x="1" y="5593"/>
                  </a:cubicBezTo>
                  <a:cubicBezTo>
                    <a:pt x="1520" y="5118"/>
                    <a:pt x="2751" y="4286"/>
                    <a:pt x="3912" y="3374"/>
                  </a:cubicBezTo>
                  <a:cubicBezTo>
                    <a:pt x="5048" y="2425"/>
                    <a:pt x="6113" y="1391"/>
                    <a:pt x="68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5775100" y="731825"/>
              <a:ext cx="239525" cy="309500"/>
            </a:xfrm>
            <a:custGeom>
              <a:rect b="b" l="l" r="r" t="t"/>
              <a:pathLst>
                <a:path extrusionOk="0" h="12380" w="9581">
                  <a:moveTo>
                    <a:pt x="9580" y="1"/>
                  </a:moveTo>
                  <a:lnTo>
                    <a:pt x="9580" y="1"/>
                  </a:lnTo>
                  <a:cubicBezTo>
                    <a:pt x="7516" y="1703"/>
                    <a:pt x="5814" y="3686"/>
                    <a:pt x="4200" y="5734"/>
                  </a:cubicBezTo>
                  <a:cubicBezTo>
                    <a:pt x="2626" y="7814"/>
                    <a:pt x="1132" y="9957"/>
                    <a:pt x="0" y="12379"/>
                  </a:cubicBezTo>
                  <a:cubicBezTo>
                    <a:pt x="2062" y="10675"/>
                    <a:pt x="3762" y="8694"/>
                    <a:pt x="5378" y="6646"/>
                  </a:cubicBezTo>
                  <a:cubicBezTo>
                    <a:pt x="6957" y="4570"/>
                    <a:pt x="8451" y="2425"/>
                    <a:pt x="9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7"/>
            <p:cNvSpPr/>
            <p:nvPr/>
          </p:nvSpPr>
          <p:spPr>
            <a:xfrm>
              <a:off x="5626575" y="771825"/>
              <a:ext cx="131000" cy="160975"/>
            </a:xfrm>
            <a:custGeom>
              <a:rect b="b" l="l" r="r" t="t"/>
              <a:pathLst>
                <a:path extrusionOk="0" h="6439" w="5240">
                  <a:moveTo>
                    <a:pt x="5239" y="1"/>
                  </a:moveTo>
                  <a:lnTo>
                    <a:pt x="5239" y="1"/>
                  </a:lnTo>
                  <a:cubicBezTo>
                    <a:pt x="3909" y="701"/>
                    <a:pt x="2933" y="1691"/>
                    <a:pt x="2044" y="2751"/>
                  </a:cubicBezTo>
                  <a:cubicBezTo>
                    <a:pt x="1189" y="3838"/>
                    <a:pt x="418" y="4995"/>
                    <a:pt x="0" y="6438"/>
                  </a:cubicBezTo>
                  <a:lnTo>
                    <a:pt x="3" y="6438"/>
                  </a:lnTo>
                  <a:cubicBezTo>
                    <a:pt x="1330" y="5736"/>
                    <a:pt x="2305" y="4746"/>
                    <a:pt x="3198" y="3688"/>
                  </a:cubicBezTo>
                  <a:cubicBezTo>
                    <a:pt x="4055" y="2603"/>
                    <a:pt x="4826" y="1446"/>
                    <a:pt x="5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7"/>
            <p:cNvSpPr/>
            <p:nvPr/>
          </p:nvSpPr>
          <p:spPr>
            <a:xfrm>
              <a:off x="5375825" y="828000"/>
              <a:ext cx="148475" cy="156000"/>
            </a:xfrm>
            <a:custGeom>
              <a:rect b="b" l="l" r="r" t="t"/>
              <a:pathLst>
                <a:path extrusionOk="0" h="6240" w="5939">
                  <a:moveTo>
                    <a:pt x="5939" y="1"/>
                  </a:moveTo>
                  <a:lnTo>
                    <a:pt x="5939" y="1"/>
                  </a:lnTo>
                  <a:cubicBezTo>
                    <a:pt x="4521" y="633"/>
                    <a:pt x="3436" y="1582"/>
                    <a:pt x="2429" y="2607"/>
                  </a:cubicBezTo>
                  <a:cubicBezTo>
                    <a:pt x="1459" y="3665"/>
                    <a:pt x="564" y="4796"/>
                    <a:pt x="0" y="6239"/>
                  </a:cubicBezTo>
                  <a:cubicBezTo>
                    <a:pt x="1416" y="5604"/>
                    <a:pt x="2501" y="4655"/>
                    <a:pt x="3507" y="3633"/>
                  </a:cubicBezTo>
                  <a:cubicBezTo>
                    <a:pt x="4482" y="2577"/>
                    <a:pt x="5375" y="1448"/>
                    <a:pt x="5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7"/>
            <p:cNvSpPr/>
            <p:nvPr/>
          </p:nvSpPr>
          <p:spPr>
            <a:xfrm>
              <a:off x="5836275" y="1258350"/>
              <a:ext cx="235850" cy="131050"/>
            </a:xfrm>
            <a:custGeom>
              <a:rect b="b" l="l" r="r" t="t"/>
              <a:pathLst>
                <a:path extrusionOk="0" h="5242" w="9434">
                  <a:moveTo>
                    <a:pt x="9433" y="0"/>
                  </a:moveTo>
                  <a:cubicBezTo>
                    <a:pt x="7574" y="358"/>
                    <a:pt x="5937" y="1115"/>
                    <a:pt x="4356" y="1970"/>
                  </a:cubicBezTo>
                  <a:cubicBezTo>
                    <a:pt x="2795" y="2866"/>
                    <a:pt x="1287" y="3856"/>
                    <a:pt x="1" y="5241"/>
                  </a:cubicBezTo>
                  <a:cubicBezTo>
                    <a:pt x="1857" y="4881"/>
                    <a:pt x="3494" y="4124"/>
                    <a:pt x="5078" y="3272"/>
                  </a:cubicBezTo>
                  <a:cubicBezTo>
                    <a:pt x="6639" y="2378"/>
                    <a:pt x="8147" y="1390"/>
                    <a:pt x="94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6103325" y="1328125"/>
              <a:ext cx="213375" cy="118650"/>
            </a:xfrm>
            <a:custGeom>
              <a:rect b="b" l="l" r="r" t="t"/>
              <a:pathLst>
                <a:path extrusionOk="0" h="4746" w="8535">
                  <a:moveTo>
                    <a:pt x="8534" y="1"/>
                  </a:moveTo>
                  <a:cubicBezTo>
                    <a:pt x="6823" y="275"/>
                    <a:pt x="5339" y="952"/>
                    <a:pt x="3905" y="1723"/>
                  </a:cubicBezTo>
                  <a:cubicBezTo>
                    <a:pt x="2496" y="2536"/>
                    <a:pt x="1136" y="3441"/>
                    <a:pt x="0" y="4746"/>
                  </a:cubicBezTo>
                  <a:cubicBezTo>
                    <a:pt x="1707" y="4469"/>
                    <a:pt x="3194" y="3792"/>
                    <a:pt x="4628" y="3023"/>
                  </a:cubicBezTo>
                  <a:cubicBezTo>
                    <a:pt x="6041" y="2215"/>
                    <a:pt x="7398" y="1308"/>
                    <a:pt x="8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5967375" y="1611450"/>
              <a:ext cx="183425" cy="146000"/>
            </a:xfrm>
            <a:custGeom>
              <a:rect b="b" l="l" r="r" t="t"/>
              <a:pathLst>
                <a:path extrusionOk="0" h="5840" w="7337">
                  <a:moveTo>
                    <a:pt x="7336" y="0"/>
                  </a:moveTo>
                  <a:cubicBezTo>
                    <a:pt x="5745" y="510"/>
                    <a:pt x="4441" y="1381"/>
                    <a:pt x="3206" y="2337"/>
                  </a:cubicBezTo>
                  <a:cubicBezTo>
                    <a:pt x="1998" y="3330"/>
                    <a:pt x="857" y="4408"/>
                    <a:pt x="1" y="5840"/>
                  </a:cubicBezTo>
                  <a:cubicBezTo>
                    <a:pt x="1589" y="5327"/>
                    <a:pt x="2894" y="4457"/>
                    <a:pt x="4131" y="3503"/>
                  </a:cubicBezTo>
                  <a:cubicBezTo>
                    <a:pt x="5341" y="2512"/>
                    <a:pt x="6482" y="1434"/>
                    <a:pt x="7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7"/>
            <p:cNvSpPr/>
            <p:nvPr/>
          </p:nvSpPr>
          <p:spPr>
            <a:xfrm>
              <a:off x="5697925" y="1904675"/>
              <a:ext cx="189650" cy="134825"/>
            </a:xfrm>
            <a:custGeom>
              <a:rect b="b" l="l" r="r" t="t"/>
              <a:pathLst>
                <a:path extrusionOk="0" h="5393" w="7586">
                  <a:moveTo>
                    <a:pt x="7585" y="1"/>
                  </a:moveTo>
                  <a:lnTo>
                    <a:pt x="7585" y="1"/>
                  </a:lnTo>
                  <a:cubicBezTo>
                    <a:pt x="5981" y="419"/>
                    <a:pt x="4639" y="1208"/>
                    <a:pt x="3362" y="2090"/>
                  </a:cubicBezTo>
                  <a:cubicBezTo>
                    <a:pt x="2113" y="3009"/>
                    <a:pt x="924" y="4014"/>
                    <a:pt x="0" y="5392"/>
                  </a:cubicBezTo>
                  <a:cubicBezTo>
                    <a:pt x="1605" y="4972"/>
                    <a:pt x="2947" y="4180"/>
                    <a:pt x="4226" y="3303"/>
                  </a:cubicBezTo>
                  <a:cubicBezTo>
                    <a:pt x="5477" y="2386"/>
                    <a:pt x="6664" y="1382"/>
                    <a:pt x="75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7"/>
            <p:cNvSpPr/>
            <p:nvPr/>
          </p:nvSpPr>
          <p:spPr>
            <a:xfrm>
              <a:off x="6068500" y="1826000"/>
              <a:ext cx="172175" cy="272075"/>
            </a:xfrm>
            <a:custGeom>
              <a:rect b="b" l="l" r="r" t="t"/>
              <a:pathLst>
                <a:path extrusionOk="0" h="10883" w="6887">
                  <a:moveTo>
                    <a:pt x="6886" y="1"/>
                  </a:moveTo>
                  <a:lnTo>
                    <a:pt x="6886" y="1"/>
                  </a:lnTo>
                  <a:cubicBezTo>
                    <a:pt x="5240" y="1499"/>
                    <a:pt x="3979" y="3242"/>
                    <a:pt x="2813" y="5044"/>
                  </a:cubicBezTo>
                  <a:cubicBezTo>
                    <a:pt x="1689" y="6870"/>
                    <a:pt x="652" y="8754"/>
                    <a:pt x="1" y="10883"/>
                  </a:cubicBezTo>
                  <a:cubicBezTo>
                    <a:pt x="1645" y="9382"/>
                    <a:pt x="2903" y="7639"/>
                    <a:pt x="4072" y="5840"/>
                  </a:cubicBezTo>
                  <a:cubicBezTo>
                    <a:pt x="5201" y="4014"/>
                    <a:pt x="6238" y="2130"/>
                    <a:pt x="68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7"/>
            <p:cNvSpPr/>
            <p:nvPr/>
          </p:nvSpPr>
          <p:spPr>
            <a:xfrm>
              <a:off x="5737875" y="1982025"/>
              <a:ext cx="222075" cy="182225"/>
            </a:xfrm>
            <a:custGeom>
              <a:rect b="b" l="l" r="r" t="t"/>
              <a:pathLst>
                <a:path extrusionOk="0" h="7289" w="8883">
                  <a:moveTo>
                    <a:pt x="8883" y="1"/>
                  </a:moveTo>
                  <a:lnTo>
                    <a:pt x="8883" y="1"/>
                  </a:lnTo>
                  <a:cubicBezTo>
                    <a:pt x="7029" y="758"/>
                    <a:pt x="5463" y="1871"/>
                    <a:pt x="3969" y="3070"/>
                  </a:cubicBezTo>
                  <a:cubicBezTo>
                    <a:pt x="2505" y="4303"/>
                    <a:pt x="1108" y="5619"/>
                    <a:pt x="0" y="7288"/>
                  </a:cubicBezTo>
                  <a:cubicBezTo>
                    <a:pt x="1854" y="6528"/>
                    <a:pt x="3417" y="5415"/>
                    <a:pt x="4914" y="4219"/>
                  </a:cubicBezTo>
                  <a:cubicBezTo>
                    <a:pt x="6380" y="2989"/>
                    <a:pt x="7777" y="1670"/>
                    <a:pt x="88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7"/>
            <p:cNvSpPr/>
            <p:nvPr/>
          </p:nvSpPr>
          <p:spPr>
            <a:xfrm>
              <a:off x="5333675" y="2104350"/>
              <a:ext cx="194625" cy="152300"/>
            </a:xfrm>
            <a:custGeom>
              <a:rect b="b" l="l" r="r" t="t"/>
              <a:pathLst>
                <a:path extrusionOk="0" h="6092" w="7785">
                  <a:moveTo>
                    <a:pt x="7784" y="1"/>
                  </a:moveTo>
                  <a:lnTo>
                    <a:pt x="7784" y="1"/>
                  </a:lnTo>
                  <a:cubicBezTo>
                    <a:pt x="6124" y="552"/>
                    <a:pt x="4743" y="1462"/>
                    <a:pt x="3434" y="2460"/>
                  </a:cubicBezTo>
                  <a:cubicBezTo>
                    <a:pt x="2153" y="3496"/>
                    <a:pt x="936" y="4614"/>
                    <a:pt x="1" y="6092"/>
                  </a:cubicBezTo>
                  <a:cubicBezTo>
                    <a:pt x="1658" y="5540"/>
                    <a:pt x="3037" y="4628"/>
                    <a:pt x="4351" y="3633"/>
                  </a:cubicBezTo>
                  <a:cubicBezTo>
                    <a:pt x="5634" y="2601"/>
                    <a:pt x="6851" y="1481"/>
                    <a:pt x="77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5216325" y="1988375"/>
              <a:ext cx="203375" cy="83675"/>
            </a:xfrm>
            <a:custGeom>
              <a:rect b="b" l="l" r="r" t="t"/>
              <a:pathLst>
                <a:path extrusionOk="0" h="3347" w="8135">
                  <a:moveTo>
                    <a:pt x="8135" y="1"/>
                  </a:moveTo>
                  <a:cubicBezTo>
                    <a:pt x="6556" y="12"/>
                    <a:pt x="5149" y="446"/>
                    <a:pt x="3785" y="984"/>
                  </a:cubicBezTo>
                  <a:cubicBezTo>
                    <a:pt x="2439" y="1566"/>
                    <a:pt x="1134" y="2245"/>
                    <a:pt x="0" y="3347"/>
                  </a:cubicBezTo>
                  <a:cubicBezTo>
                    <a:pt x="1580" y="3330"/>
                    <a:pt x="2986" y="2896"/>
                    <a:pt x="4351" y="2361"/>
                  </a:cubicBezTo>
                  <a:cubicBezTo>
                    <a:pt x="5699" y="1783"/>
                    <a:pt x="7004" y="1105"/>
                    <a:pt x="8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4868300" y="2203000"/>
              <a:ext cx="244550" cy="194725"/>
            </a:xfrm>
            <a:custGeom>
              <a:rect b="b" l="l" r="r" t="t"/>
              <a:pathLst>
                <a:path extrusionOk="0" h="7789" w="9782">
                  <a:moveTo>
                    <a:pt x="9781" y="1"/>
                  </a:moveTo>
                  <a:cubicBezTo>
                    <a:pt x="7784" y="839"/>
                    <a:pt x="6071" y="2033"/>
                    <a:pt x="4427" y="3314"/>
                  </a:cubicBezTo>
                  <a:cubicBezTo>
                    <a:pt x="2813" y="4630"/>
                    <a:pt x="1266" y="6032"/>
                    <a:pt x="0" y="7789"/>
                  </a:cubicBezTo>
                  <a:cubicBezTo>
                    <a:pt x="1995" y="6951"/>
                    <a:pt x="3709" y="5757"/>
                    <a:pt x="5355" y="4478"/>
                  </a:cubicBezTo>
                  <a:cubicBezTo>
                    <a:pt x="6971" y="3162"/>
                    <a:pt x="8518" y="1762"/>
                    <a:pt x="9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4809650" y="2073300"/>
              <a:ext cx="245750" cy="165975"/>
            </a:xfrm>
            <a:custGeom>
              <a:rect b="b" l="l" r="r" t="t"/>
              <a:pathLst>
                <a:path extrusionOk="0" h="6639" w="9830">
                  <a:moveTo>
                    <a:pt x="9830" y="0"/>
                  </a:moveTo>
                  <a:lnTo>
                    <a:pt x="9830" y="0"/>
                  </a:lnTo>
                  <a:cubicBezTo>
                    <a:pt x="7860" y="617"/>
                    <a:pt x="6149" y="1614"/>
                    <a:pt x="4498" y="2702"/>
                  </a:cubicBezTo>
                  <a:cubicBezTo>
                    <a:pt x="2873" y="3831"/>
                    <a:pt x="1310" y="5046"/>
                    <a:pt x="1" y="6639"/>
                  </a:cubicBezTo>
                  <a:cubicBezTo>
                    <a:pt x="1968" y="6020"/>
                    <a:pt x="3679" y="5022"/>
                    <a:pt x="5332" y="3937"/>
                  </a:cubicBezTo>
                  <a:cubicBezTo>
                    <a:pt x="6958" y="2813"/>
                    <a:pt x="8523" y="1596"/>
                    <a:pt x="98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5114100" y="2398875"/>
              <a:ext cx="254525" cy="97400"/>
            </a:xfrm>
            <a:custGeom>
              <a:rect b="b" l="l" r="r" t="t"/>
              <a:pathLst>
                <a:path extrusionOk="0" h="3896" w="10181">
                  <a:moveTo>
                    <a:pt x="10180" y="0"/>
                  </a:moveTo>
                  <a:lnTo>
                    <a:pt x="10180" y="0"/>
                  </a:lnTo>
                  <a:cubicBezTo>
                    <a:pt x="8273" y="97"/>
                    <a:pt x="6530" y="624"/>
                    <a:pt x="4826" y="1252"/>
                  </a:cubicBezTo>
                  <a:cubicBezTo>
                    <a:pt x="3138" y="1926"/>
                    <a:pt x="1487" y="2697"/>
                    <a:pt x="0" y="3895"/>
                  </a:cubicBezTo>
                  <a:cubicBezTo>
                    <a:pt x="1907" y="3794"/>
                    <a:pt x="3651" y="3267"/>
                    <a:pt x="5357" y="2642"/>
                  </a:cubicBezTo>
                  <a:cubicBezTo>
                    <a:pt x="7045" y="1974"/>
                    <a:pt x="8696" y="1201"/>
                    <a:pt x="10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5595700" y="2346400"/>
              <a:ext cx="184675" cy="117325"/>
            </a:xfrm>
            <a:custGeom>
              <a:rect b="b" l="l" r="r" t="t"/>
              <a:pathLst>
                <a:path extrusionOk="0" h="4693" w="7387">
                  <a:moveTo>
                    <a:pt x="7387" y="0"/>
                  </a:moveTo>
                  <a:lnTo>
                    <a:pt x="7387" y="0"/>
                  </a:lnTo>
                  <a:cubicBezTo>
                    <a:pt x="5839" y="284"/>
                    <a:pt x="4537" y="954"/>
                    <a:pt x="3295" y="1718"/>
                  </a:cubicBezTo>
                  <a:cubicBezTo>
                    <a:pt x="2078" y="2522"/>
                    <a:pt x="917" y="3415"/>
                    <a:pt x="0" y="4692"/>
                  </a:cubicBezTo>
                  <a:cubicBezTo>
                    <a:pt x="1547" y="4406"/>
                    <a:pt x="2849" y="3736"/>
                    <a:pt x="4094" y="2974"/>
                  </a:cubicBezTo>
                  <a:cubicBezTo>
                    <a:pt x="5313" y="2173"/>
                    <a:pt x="6472" y="1279"/>
                    <a:pt x="7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" name="Google Shape;282;p27"/>
          <p:cNvSpPr txBox="1"/>
          <p:nvPr>
            <p:ph type="title"/>
          </p:nvPr>
        </p:nvSpPr>
        <p:spPr>
          <a:xfrm>
            <a:off x="3765775" y="3672638"/>
            <a:ext cx="43602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3" name="Google Shape;283;p27"/>
          <p:cNvSpPr txBox="1"/>
          <p:nvPr>
            <p:ph idx="1" type="subTitle"/>
          </p:nvPr>
        </p:nvSpPr>
        <p:spPr>
          <a:xfrm>
            <a:off x="1434775" y="1234007"/>
            <a:ext cx="6691200" cy="232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8"/>
          <p:cNvSpPr/>
          <p:nvPr>
            <p:ph idx="2" type="pic"/>
          </p:nvPr>
        </p:nvSpPr>
        <p:spPr>
          <a:xfrm>
            <a:off x="0" y="0"/>
            <a:ext cx="3624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28"/>
          <p:cNvSpPr txBox="1"/>
          <p:nvPr>
            <p:ph type="title"/>
          </p:nvPr>
        </p:nvSpPr>
        <p:spPr>
          <a:xfrm>
            <a:off x="4185475" y="994850"/>
            <a:ext cx="3178500" cy="234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7" name="Google Shape;287;p28"/>
          <p:cNvSpPr txBox="1"/>
          <p:nvPr>
            <p:ph idx="1" type="subTitle"/>
          </p:nvPr>
        </p:nvSpPr>
        <p:spPr>
          <a:xfrm>
            <a:off x="4185475" y="3336900"/>
            <a:ext cx="31785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29"/>
          <p:cNvGrpSpPr/>
          <p:nvPr/>
        </p:nvGrpSpPr>
        <p:grpSpPr>
          <a:xfrm>
            <a:off x="-463640" y="0"/>
            <a:ext cx="9607640" cy="5327307"/>
            <a:chOff x="-463640" y="0"/>
            <a:chExt cx="9607640" cy="5327307"/>
          </a:xfrm>
        </p:grpSpPr>
        <p:pic>
          <p:nvPicPr>
            <p:cNvPr id="290" name="Google Shape;290;p29"/>
            <p:cNvPicPr preferRelativeResize="0"/>
            <p:nvPr/>
          </p:nvPicPr>
          <p:blipFill rotWithShape="1">
            <a:blip r:embed="rId2">
              <a:alphaModFix/>
            </a:blip>
            <a:srcRect b="38022" l="39753" r="-3157" t="0"/>
            <a:stretch/>
          </p:blipFill>
          <p:spPr>
            <a:xfrm rot="10800000">
              <a:off x="8255800" y="0"/>
              <a:ext cx="888200" cy="9064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91" name="Google Shape;291;p29"/>
            <p:cNvGrpSpPr/>
            <p:nvPr/>
          </p:nvGrpSpPr>
          <p:grpSpPr>
            <a:xfrm rot="-1656687">
              <a:off x="-239847" y="3931676"/>
              <a:ext cx="1046230" cy="1222814"/>
              <a:chOff x="4807050" y="731825"/>
              <a:chExt cx="1509650" cy="1764450"/>
            </a:xfrm>
          </p:grpSpPr>
          <p:sp>
            <p:nvSpPr>
              <p:cNvPr id="292" name="Google Shape;292;p29"/>
              <p:cNvSpPr/>
              <p:nvPr/>
            </p:nvSpPr>
            <p:spPr>
              <a:xfrm>
                <a:off x="5701675" y="1576525"/>
                <a:ext cx="194550" cy="284550"/>
              </a:xfrm>
              <a:custGeom>
                <a:rect b="b" l="l" r="r" t="t"/>
                <a:pathLst>
                  <a:path extrusionOk="0" h="11382" w="7782">
                    <a:moveTo>
                      <a:pt x="7782" y="0"/>
                    </a:moveTo>
                    <a:cubicBezTo>
                      <a:pt x="6001" y="1566"/>
                      <a:pt x="4595" y="3388"/>
                      <a:pt x="3277" y="5272"/>
                    </a:cubicBezTo>
                    <a:cubicBezTo>
                      <a:pt x="1998" y="7179"/>
                      <a:pt x="809" y="9151"/>
                      <a:pt x="0" y="11381"/>
                    </a:cubicBezTo>
                    <a:cubicBezTo>
                      <a:pt x="1783" y="9818"/>
                      <a:pt x="3189" y="7996"/>
                      <a:pt x="4505" y="6112"/>
                    </a:cubicBezTo>
                    <a:cubicBezTo>
                      <a:pt x="5782" y="4200"/>
                      <a:pt x="6971" y="2228"/>
                      <a:pt x="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9"/>
              <p:cNvSpPr/>
              <p:nvPr/>
            </p:nvSpPr>
            <p:spPr>
              <a:xfrm>
                <a:off x="5459575" y="1629000"/>
                <a:ext cx="157200" cy="219650"/>
              </a:xfrm>
              <a:custGeom>
                <a:rect b="b" l="l" r="r" t="t"/>
                <a:pathLst>
                  <a:path extrusionOk="0" h="8786" w="6288">
                    <a:moveTo>
                      <a:pt x="6288" y="0"/>
                    </a:moveTo>
                    <a:lnTo>
                      <a:pt x="6288" y="0"/>
                    </a:lnTo>
                    <a:cubicBezTo>
                      <a:pt x="4762" y="1122"/>
                      <a:pt x="3607" y="2510"/>
                      <a:pt x="2540" y="3960"/>
                    </a:cubicBezTo>
                    <a:cubicBezTo>
                      <a:pt x="1508" y="5435"/>
                      <a:pt x="568" y="6978"/>
                      <a:pt x="0" y="8786"/>
                    </a:cubicBezTo>
                    <a:cubicBezTo>
                      <a:pt x="1529" y="7664"/>
                      <a:pt x="2684" y="6278"/>
                      <a:pt x="3750" y="4826"/>
                    </a:cubicBezTo>
                    <a:cubicBezTo>
                      <a:pt x="4778" y="3348"/>
                      <a:pt x="5718" y="1806"/>
                      <a:pt x="6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29"/>
              <p:cNvSpPr/>
              <p:nvPr/>
            </p:nvSpPr>
            <p:spPr>
              <a:xfrm>
                <a:off x="5458300" y="1375700"/>
                <a:ext cx="164650" cy="179725"/>
              </a:xfrm>
              <a:custGeom>
                <a:rect b="b" l="l" r="r" t="t"/>
                <a:pathLst>
                  <a:path extrusionOk="0" h="7189" w="6586">
                    <a:moveTo>
                      <a:pt x="6586" y="0"/>
                    </a:moveTo>
                    <a:lnTo>
                      <a:pt x="6586" y="0"/>
                    </a:lnTo>
                    <a:cubicBezTo>
                      <a:pt x="5055" y="801"/>
                      <a:pt x="3861" y="1912"/>
                      <a:pt x="2744" y="3092"/>
                    </a:cubicBezTo>
                    <a:cubicBezTo>
                      <a:pt x="1663" y="4304"/>
                      <a:pt x="661" y="5593"/>
                      <a:pt x="1" y="7188"/>
                    </a:cubicBezTo>
                    <a:cubicBezTo>
                      <a:pt x="1534" y="6389"/>
                      <a:pt x="2728" y="5281"/>
                      <a:pt x="3841" y="4099"/>
                    </a:cubicBezTo>
                    <a:cubicBezTo>
                      <a:pt x="4921" y="2882"/>
                      <a:pt x="5921" y="1596"/>
                      <a:pt x="6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9"/>
              <p:cNvSpPr/>
              <p:nvPr/>
            </p:nvSpPr>
            <p:spPr>
              <a:xfrm>
                <a:off x="5161425" y="1703925"/>
                <a:ext cx="188375" cy="163500"/>
              </a:xfrm>
              <a:custGeom>
                <a:rect b="b" l="l" r="r" t="t"/>
                <a:pathLst>
                  <a:path extrusionOk="0" h="6540" w="7535">
                    <a:moveTo>
                      <a:pt x="7535" y="0"/>
                    </a:moveTo>
                    <a:lnTo>
                      <a:pt x="7535" y="0"/>
                    </a:lnTo>
                    <a:cubicBezTo>
                      <a:pt x="5893" y="647"/>
                      <a:pt x="4552" y="1637"/>
                      <a:pt x="3279" y="2706"/>
                    </a:cubicBezTo>
                    <a:cubicBezTo>
                      <a:pt x="2037" y="3815"/>
                      <a:pt x="869" y="5004"/>
                      <a:pt x="1" y="6539"/>
                    </a:cubicBezTo>
                    <a:cubicBezTo>
                      <a:pt x="1642" y="5895"/>
                      <a:pt x="2984" y="4904"/>
                      <a:pt x="4254" y="3831"/>
                    </a:cubicBezTo>
                    <a:cubicBezTo>
                      <a:pt x="5494" y="2722"/>
                      <a:pt x="6664" y="1533"/>
                      <a:pt x="7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9"/>
              <p:cNvSpPr/>
              <p:nvPr/>
            </p:nvSpPr>
            <p:spPr>
              <a:xfrm>
                <a:off x="5207500" y="1466850"/>
                <a:ext cx="172200" cy="139775"/>
              </a:xfrm>
              <a:custGeom>
                <a:rect b="b" l="l" r="r" t="t"/>
                <a:pathLst>
                  <a:path extrusionOk="0" h="5591" w="6888">
                    <a:moveTo>
                      <a:pt x="6888" y="0"/>
                    </a:moveTo>
                    <a:lnTo>
                      <a:pt x="6888" y="0"/>
                    </a:lnTo>
                    <a:cubicBezTo>
                      <a:pt x="5369" y="476"/>
                      <a:pt x="4138" y="1305"/>
                      <a:pt x="2974" y="2217"/>
                    </a:cubicBezTo>
                    <a:cubicBezTo>
                      <a:pt x="1840" y="3166"/>
                      <a:pt x="776" y="4200"/>
                      <a:pt x="0" y="5590"/>
                    </a:cubicBezTo>
                    <a:cubicBezTo>
                      <a:pt x="1519" y="5117"/>
                      <a:pt x="2752" y="4288"/>
                      <a:pt x="3914" y="3374"/>
                    </a:cubicBezTo>
                    <a:cubicBezTo>
                      <a:pt x="5045" y="2422"/>
                      <a:pt x="6110" y="1388"/>
                      <a:pt x="6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9"/>
              <p:cNvSpPr/>
              <p:nvPr/>
            </p:nvSpPr>
            <p:spPr>
              <a:xfrm>
                <a:off x="5442025" y="1176075"/>
                <a:ext cx="143475" cy="138575"/>
              </a:xfrm>
              <a:custGeom>
                <a:rect b="b" l="l" r="r" t="t"/>
                <a:pathLst>
                  <a:path extrusionOk="0" h="5543" w="5739">
                    <a:moveTo>
                      <a:pt x="5738" y="1"/>
                    </a:moveTo>
                    <a:lnTo>
                      <a:pt x="5738" y="1"/>
                    </a:lnTo>
                    <a:cubicBezTo>
                      <a:pt x="4374" y="502"/>
                      <a:pt x="3325" y="1331"/>
                      <a:pt x="2353" y="2236"/>
                    </a:cubicBezTo>
                    <a:cubicBezTo>
                      <a:pt x="1411" y="3176"/>
                      <a:pt x="545" y="4194"/>
                      <a:pt x="1" y="5542"/>
                    </a:cubicBezTo>
                    <a:cubicBezTo>
                      <a:pt x="1367" y="5044"/>
                      <a:pt x="2416" y="4215"/>
                      <a:pt x="3386" y="3307"/>
                    </a:cubicBezTo>
                    <a:cubicBezTo>
                      <a:pt x="4325" y="2365"/>
                      <a:pt x="5191" y="1347"/>
                      <a:pt x="5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9"/>
              <p:cNvSpPr/>
              <p:nvPr/>
            </p:nvSpPr>
            <p:spPr>
              <a:xfrm>
                <a:off x="5083950" y="1247250"/>
                <a:ext cx="188400" cy="163500"/>
              </a:xfrm>
              <a:custGeom>
                <a:rect b="b" l="l" r="r" t="t"/>
                <a:pathLst>
                  <a:path extrusionOk="0" h="6540" w="7536">
                    <a:moveTo>
                      <a:pt x="7535" y="1"/>
                    </a:moveTo>
                    <a:cubicBezTo>
                      <a:pt x="5893" y="647"/>
                      <a:pt x="4552" y="1638"/>
                      <a:pt x="3280" y="2709"/>
                    </a:cubicBezTo>
                    <a:cubicBezTo>
                      <a:pt x="2040" y="3815"/>
                      <a:pt x="869" y="5004"/>
                      <a:pt x="1" y="6540"/>
                    </a:cubicBezTo>
                    <a:cubicBezTo>
                      <a:pt x="1643" y="5898"/>
                      <a:pt x="2986" y="4907"/>
                      <a:pt x="4256" y="3834"/>
                    </a:cubicBezTo>
                    <a:cubicBezTo>
                      <a:pt x="5494" y="2723"/>
                      <a:pt x="6665" y="1534"/>
                      <a:pt x="7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9"/>
              <p:cNvSpPr/>
              <p:nvPr/>
            </p:nvSpPr>
            <p:spPr>
              <a:xfrm>
                <a:off x="4807050" y="1622875"/>
                <a:ext cx="159700" cy="162275"/>
              </a:xfrm>
              <a:custGeom>
                <a:rect b="b" l="l" r="r" t="t"/>
                <a:pathLst>
                  <a:path extrusionOk="0" h="6491" w="6388">
                    <a:moveTo>
                      <a:pt x="6387" y="0"/>
                    </a:moveTo>
                    <a:cubicBezTo>
                      <a:pt x="4905" y="670"/>
                      <a:pt x="3746" y="1661"/>
                      <a:pt x="2663" y="2723"/>
                    </a:cubicBezTo>
                    <a:cubicBezTo>
                      <a:pt x="1615" y="3819"/>
                      <a:pt x="645" y="4995"/>
                      <a:pt x="1" y="6491"/>
                    </a:cubicBezTo>
                    <a:cubicBezTo>
                      <a:pt x="1485" y="5824"/>
                      <a:pt x="2644" y="4833"/>
                      <a:pt x="3723" y="3769"/>
                    </a:cubicBezTo>
                    <a:cubicBezTo>
                      <a:pt x="4771" y="2670"/>
                      <a:pt x="5741" y="1494"/>
                      <a:pt x="6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9"/>
              <p:cNvSpPr/>
              <p:nvPr/>
            </p:nvSpPr>
            <p:spPr>
              <a:xfrm>
                <a:off x="4834525" y="1676500"/>
                <a:ext cx="220825" cy="343200"/>
              </a:xfrm>
              <a:custGeom>
                <a:rect b="b" l="l" r="r" t="t"/>
                <a:pathLst>
                  <a:path extrusionOk="0" h="13728" w="8833">
                    <a:moveTo>
                      <a:pt x="8833" y="0"/>
                    </a:moveTo>
                    <a:cubicBezTo>
                      <a:pt x="6865" y="1972"/>
                      <a:pt x="5284" y="4187"/>
                      <a:pt x="3790" y="6461"/>
                    </a:cubicBezTo>
                    <a:cubicBezTo>
                      <a:pt x="2337" y="8761"/>
                      <a:pt x="977" y="11120"/>
                      <a:pt x="1" y="13727"/>
                    </a:cubicBezTo>
                    <a:cubicBezTo>
                      <a:pt x="1970" y="11758"/>
                      <a:pt x="3552" y="9543"/>
                      <a:pt x="5041" y="7267"/>
                    </a:cubicBezTo>
                    <a:cubicBezTo>
                      <a:pt x="6494" y="4965"/>
                      <a:pt x="7854" y="2607"/>
                      <a:pt x="8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9"/>
              <p:cNvSpPr/>
              <p:nvPr/>
            </p:nvSpPr>
            <p:spPr>
              <a:xfrm>
                <a:off x="5805050" y="1061200"/>
                <a:ext cx="172175" cy="139850"/>
              </a:xfrm>
              <a:custGeom>
                <a:rect b="b" l="l" r="r" t="t"/>
                <a:pathLst>
                  <a:path extrusionOk="0" h="5594" w="6887">
                    <a:moveTo>
                      <a:pt x="6886" y="1"/>
                    </a:moveTo>
                    <a:cubicBezTo>
                      <a:pt x="5367" y="474"/>
                      <a:pt x="4136" y="1303"/>
                      <a:pt x="2975" y="2220"/>
                    </a:cubicBezTo>
                    <a:cubicBezTo>
                      <a:pt x="1843" y="3171"/>
                      <a:pt x="779" y="4206"/>
                      <a:pt x="1" y="5593"/>
                    </a:cubicBezTo>
                    <a:cubicBezTo>
                      <a:pt x="1520" y="5118"/>
                      <a:pt x="2751" y="4286"/>
                      <a:pt x="3912" y="3374"/>
                    </a:cubicBezTo>
                    <a:cubicBezTo>
                      <a:pt x="5048" y="2425"/>
                      <a:pt x="6113" y="1391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9"/>
              <p:cNvSpPr/>
              <p:nvPr/>
            </p:nvSpPr>
            <p:spPr>
              <a:xfrm>
                <a:off x="5775100" y="731825"/>
                <a:ext cx="239525" cy="309500"/>
              </a:xfrm>
              <a:custGeom>
                <a:rect b="b" l="l" r="r" t="t"/>
                <a:pathLst>
                  <a:path extrusionOk="0" h="12380" w="9581">
                    <a:moveTo>
                      <a:pt x="9580" y="1"/>
                    </a:moveTo>
                    <a:lnTo>
                      <a:pt x="9580" y="1"/>
                    </a:lnTo>
                    <a:cubicBezTo>
                      <a:pt x="7516" y="1703"/>
                      <a:pt x="5814" y="3686"/>
                      <a:pt x="4200" y="5734"/>
                    </a:cubicBezTo>
                    <a:cubicBezTo>
                      <a:pt x="2626" y="7814"/>
                      <a:pt x="1132" y="9957"/>
                      <a:pt x="0" y="12379"/>
                    </a:cubicBezTo>
                    <a:cubicBezTo>
                      <a:pt x="2062" y="10675"/>
                      <a:pt x="3762" y="8694"/>
                      <a:pt x="5378" y="6646"/>
                    </a:cubicBezTo>
                    <a:cubicBezTo>
                      <a:pt x="6957" y="4570"/>
                      <a:pt x="8451" y="2425"/>
                      <a:pt x="9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9"/>
              <p:cNvSpPr/>
              <p:nvPr/>
            </p:nvSpPr>
            <p:spPr>
              <a:xfrm>
                <a:off x="5626575" y="771825"/>
                <a:ext cx="131000" cy="160975"/>
              </a:xfrm>
              <a:custGeom>
                <a:rect b="b" l="l" r="r" t="t"/>
                <a:pathLst>
                  <a:path extrusionOk="0" h="6439" w="5240">
                    <a:moveTo>
                      <a:pt x="5239" y="1"/>
                    </a:moveTo>
                    <a:lnTo>
                      <a:pt x="5239" y="1"/>
                    </a:lnTo>
                    <a:cubicBezTo>
                      <a:pt x="3909" y="701"/>
                      <a:pt x="2933" y="1691"/>
                      <a:pt x="2044" y="2751"/>
                    </a:cubicBezTo>
                    <a:cubicBezTo>
                      <a:pt x="1189" y="3838"/>
                      <a:pt x="418" y="4995"/>
                      <a:pt x="0" y="6438"/>
                    </a:cubicBezTo>
                    <a:lnTo>
                      <a:pt x="3" y="6438"/>
                    </a:lnTo>
                    <a:cubicBezTo>
                      <a:pt x="1330" y="5736"/>
                      <a:pt x="2305" y="4746"/>
                      <a:pt x="3198" y="3688"/>
                    </a:cubicBezTo>
                    <a:cubicBezTo>
                      <a:pt x="4055" y="2603"/>
                      <a:pt x="4826" y="1446"/>
                      <a:pt x="5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9"/>
              <p:cNvSpPr/>
              <p:nvPr/>
            </p:nvSpPr>
            <p:spPr>
              <a:xfrm>
                <a:off x="5375825" y="828000"/>
                <a:ext cx="148475" cy="156000"/>
              </a:xfrm>
              <a:custGeom>
                <a:rect b="b" l="l" r="r" t="t"/>
                <a:pathLst>
                  <a:path extrusionOk="0" h="6240" w="5939">
                    <a:moveTo>
                      <a:pt x="5939" y="1"/>
                    </a:moveTo>
                    <a:lnTo>
                      <a:pt x="5939" y="1"/>
                    </a:lnTo>
                    <a:cubicBezTo>
                      <a:pt x="4521" y="633"/>
                      <a:pt x="3436" y="1582"/>
                      <a:pt x="2429" y="2607"/>
                    </a:cubicBezTo>
                    <a:cubicBezTo>
                      <a:pt x="1459" y="3665"/>
                      <a:pt x="564" y="4796"/>
                      <a:pt x="0" y="6239"/>
                    </a:cubicBezTo>
                    <a:cubicBezTo>
                      <a:pt x="1416" y="5604"/>
                      <a:pt x="2501" y="4655"/>
                      <a:pt x="3507" y="3633"/>
                    </a:cubicBezTo>
                    <a:cubicBezTo>
                      <a:pt x="4482" y="2577"/>
                      <a:pt x="5375" y="1448"/>
                      <a:pt x="5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29"/>
              <p:cNvSpPr/>
              <p:nvPr/>
            </p:nvSpPr>
            <p:spPr>
              <a:xfrm>
                <a:off x="5836275" y="1258350"/>
                <a:ext cx="235850" cy="131050"/>
              </a:xfrm>
              <a:custGeom>
                <a:rect b="b" l="l" r="r" t="t"/>
                <a:pathLst>
                  <a:path extrusionOk="0" h="5242" w="9434">
                    <a:moveTo>
                      <a:pt x="9433" y="0"/>
                    </a:moveTo>
                    <a:cubicBezTo>
                      <a:pt x="7574" y="358"/>
                      <a:pt x="5937" y="1115"/>
                      <a:pt x="4356" y="1970"/>
                    </a:cubicBezTo>
                    <a:cubicBezTo>
                      <a:pt x="2795" y="2866"/>
                      <a:pt x="1287" y="3856"/>
                      <a:pt x="1" y="5241"/>
                    </a:cubicBezTo>
                    <a:cubicBezTo>
                      <a:pt x="1857" y="4881"/>
                      <a:pt x="3494" y="4124"/>
                      <a:pt x="5078" y="3272"/>
                    </a:cubicBezTo>
                    <a:cubicBezTo>
                      <a:pt x="6639" y="2378"/>
                      <a:pt x="8147" y="1390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9"/>
              <p:cNvSpPr/>
              <p:nvPr/>
            </p:nvSpPr>
            <p:spPr>
              <a:xfrm>
                <a:off x="6103325" y="1328125"/>
                <a:ext cx="213375" cy="118650"/>
              </a:xfrm>
              <a:custGeom>
                <a:rect b="b" l="l" r="r" t="t"/>
                <a:pathLst>
                  <a:path extrusionOk="0" h="4746" w="8535">
                    <a:moveTo>
                      <a:pt x="8534" y="1"/>
                    </a:moveTo>
                    <a:cubicBezTo>
                      <a:pt x="6823" y="275"/>
                      <a:pt x="5339" y="952"/>
                      <a:pt x="3905" y="1723"/>
                    </a:cubicBezTo>
                    <a:cubicBezTo>
                      <a:pt x="2496" y="2536"/>
                      <a:pt x="1136" y="3441"/>
                      <a:pt x="0" y="4746"/>
                    </a:cubicBezTo>
                    <a:cubicBezTo>
                      <a:pt x="1707" y="4469"/>
                      <a:pt x="3194" y="3792"/>
                      <a:pt x="4628" y="3023"/>
                    </a:cubicBezTo>
                    <a:cubicBezTo>
                      <a:pt x="6041" y="2215"/>
                      <a:pt x="7398" y="1308"/>
                      <a:pt x="8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9"/>
              <p:cNvSpPr/>
              <p:nvPr/>
            </p:nvSpPr>
            <p:spPr>
              <a:xfrm>
                <a:off x="5967375" y="1611450"/>
                <a:ext cx="183425" cy="146000"/>
              </a:xfrm>
              <a:custGeom>
                <a:rect b="b" l="l" r="r" t="t"/>
                <a:pathLst>
                  <a:path extrusionOk="0" h="5840" w="7337">
                    <a:moveTo>
                      <a:pt x="7336" y="0"/>
                    </a:moveTo>
                    <a:cubicBezTo>
                      <a:pt x="5745" y="510"/>
                      <a:pt x="4441" y="1381"/>
                      <a:pt x="3206" y="2337"/>
                    </a:cubicBezTo>
                    <a:cubicBezTo>
                      <a:pt x="1998" y="3330"/>
                      <a:pt x="857" y="4408"/>
                      <a:pt x="1" y="5840"/>
                    </a:cubicBezTo>
                    <a:cubicBezTo>
                      <a:pt x="1589" y="5327"/>
                      <a:pt x="2894" y="4457"/>
                      <a:pt x="4131" y="3503"/>
                    </a:cubicBezTo>
                    <a:cubicBezTo>
                      <a:pt x="5341" y="2512"/>
                      <a:pt x="6482" y="1434"/>
                      <a:pt x="7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9"/>
              <p:cNvSpPr/>
              <p:nvPr/>
            </p:nvSpPr>
            <p:spPr>
              <a:xfrm>
                <a:off x="5697925" y="1904675"/>
                <a:ext cx="189650" cy="134825"/>
              </a:xfrm>
              <a:custGeom>
                <a:rect b="b" l="l" r="r" t="t"/>
                <a:pathLst>
                  <a:path extrusionOk="0" h="5393" w="7586">
                    <a:moveTo>
                      <a:pt x="7585" y="1"/>
                    </a:moveTo>
                    <a:lnTo>
                      <a:pt x="7585" y="1"/>
                    </a:lnTo>
                    <a:cubicBezTo>
                      <a:pt x="5981" y="419"/>
                      <a:pt x="4639" y="1208"/>
                      <a:pt x="3362" y="2090"/>
                    </a:cubicBezTo>
                    <a:cubicBezTo>
                      <a:pt x="2113" y="3009"/>
                      <a:pt x="924" y="4014"/>
                      <a:pt x="0" y="5392"/>
                    </a:cubicBezTo>
                    <a:cubicBezTo>
                      <a:pt x="1605" y="4972"/>
                      <a:pt x="2947" y="4180"/>
                      <a:pt x="4226" y="3303"/>
                    </a:cubicBezTo>
                    <a:cubicBezTo>
                      <a:pt x="5477" y="2386"/>
                      <a:pt x="6664" y="1382"/>
                      <a:pt x="7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29"/>
              <p:cNvSpPr/>
              <p:nvPr/>
            </p:nvSpPr>
            <p:spPr>
              <a:xfrm>
                <a:off x="6068500" y="1826000"/>
                <a:ext cx="172175" cy="272075"/>
              </a:xfrm>
              <a:custGeom>
                <a:rect b="b" l="l" r="r" t="t"/>
                <a:pathLst>
                  <a:path extrusionOk="0" h="10883" w="6887">
                    <a:moveTo>
                      <a:pt x="6886" y="1"/>
                    </a:moveTo>
                    <a:lnTo>
                      <a:pt x="6886" y="1"/>
                    </a:lnTo>
                    <a:cubicBezTo>
                      <a:pt x="5240" y="1499"/>
                      <a:pt x="3979" y="3242"/>
                      <a:pt x="2813" y="5044"/>
                    </a:cubicBezTo>
                    <a:cubicBezTo>
                      <a:pt x="1689" y="6870"/>
                      <a:pt x="652" y="8754"/>
                      <a:pt x="1" y="10883"/>
                    </a:cubicBezTo>
                    <a:cubicBezTo>
                      <a:pt x="1645" y="9382"/>
                      <a:pt x="2903" y="7639"/>
                      <a:pt x="4072" y="5840"/>
                    </a:cubicBezTo>
                    <a:cubicBezTo>
                      <a:pt x="5201" y="4014"/>
                      <a:pt x="6238" y="2130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9"/>
              <p:cNvSpPr/>
              <p:nvPr/>
            </p:nvSpPr>
            <p:spPr>
              <a:xfrm>
                <a:off x="5737875" y="1982025"/>
                <a:ext cx="222075" cy="182225"/>
              </a:xfrm>
              <a:custGeom>
                <a:rect b="b" l="l" r="r" t="t"/>
                <a:pathLst>
                  <a:path extrusionOk="0" h="7289" w="8883">
                    <a:moveTo>
                      <a:pt x="8883" y="1"/>
                    </a:moveTo>
                    <a:lnTo>
                      <a:pt x="8883" y="1"/>
                    </a:lnTo>
                    <a:cubicBezTo>
                      <a:pt x="7029" y="758"/>
                      <a:pt x="5463" y="1871"/>
                      <a:pt x="3969" y="3070"/>
                    </a:cubicBezTo>
                    <a:cubicBezTo>
                      <a:pt x="2505" y="4303"/>
                      <a:pt x="1108" y="5619"/>
                      <a:pt x="0" y="7288"/>
                    </a:cubicBezTo>
                    <a:cubicBezTo>
                      <a:pt x="1854" y="6528"/>
                      <a:pt x="3417" y="5415"/>
                      <a:pt x="4914" y="4219"/>
                    </a:cubicBezTo>
                    <a:cubicBezTo>
                      <a:pt x="6380" y="2989"/>
                      <a:pt x="7777" y="1670"/>
                      <a:pt x="88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9"/>
              <p:cNvSpPr/>
              <p:nvPr/>
            </p:nvSpPr>
            <p:spPr>
              <a:xfrm>
                <a:off x="5333675" y="2104350"/>
                <a:ext cx="194625" cy="152300"/>
              </a:xfrm>
              <a:custGeom>
                <a:rect b="b" l="l" r="r" t="t"/>
                <a:pathLst>
                  <a:path extrusionOk="0" h="6092" w="7785">
                    <a:moveTo>
                      <a:pt x="7784" y="1"/>
                    </a:moveTo>
                    <a:lnTo>
                      <a:pt x="7784" y="1"/>
                    </a:lnTo>
                    <a:cubicBezTo>
                      <a:pt x="6124" y="552"/>
                      <a:pt x="4743" y="1462"/>
                      <a:pt x="3434" y="2460"/>
                    </a:cubicBezTo>
                    <a:cubicBezTo>
                      <a:pt x="2153" y="3496"/>
                      <a:pt x="936" y="4614"/>
                      <a:pt x="1" y="6092"/>
                    </a:cubicBezTo>
                    <a:cubicBezTo>
                      <a:pt x="1658" y="5540"/>
                      <a:pt x="3037" y="4628"/>
                      <a:pt x="4351" y="3633"/>
                    </a:cubicBezTo>
                    <a:cubicBezTo>
                      <a:pt x="5634" y="2601"/>
                      <a:pt x="6851" y="1481"/>
                      <a:pt x="77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9"/>
              <p:cNvSpPr/>
              <p:nvPr/>
            </p:nvSpPr>
            <p:spPr>
              <a:xfrm>
                <a:off x="5216325" y="1988375"/>
                <a:ext cx="203375" cy="83675"/>
              </a:xfrm>
              <a:custGeom>
                <a:rect b="b" l="l" r="r" t="t"/>
                <a:pathLst>
                  <a:path extrusionOk="0" h="3347" w="8135">
                    <a:moveTo>
                      <a:pt x="8135" y="1"/>
                    </a:moveTo>
                    <a:cubicBezTo>
                      <a:pt x="6556" y="12"/>
                      <a:pt x="5149" y="446"/>
                      <a:pt x="3785" y="984"/>
                    </a:cubicBezTo>
                    <a:cubicBezTo>
                      <a:pt x="2439" y="1566"/>
                      <a:pt x="1134" y="2245"/>
                      <a:pt x="0" y="3347"/>
                    </a:cubicBezTo>
                    <a:cubicBezTo>
                      <a:pt x="1580" y="3330"/>
                      <a:pt x="2986" y="2896"/>
                      <a:pt x="4351" y="2361"/>
                    </a:cubicBezTo>
                    <a:cubicBezTo>
                      <a:pt x="5699" y="1783"/>
                      <a:pt x="7004" y="1105"/>
                      <a:pt x="8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9"/>
              <p:cNvSpPr/>
              <p:nvPr/>
            </p:nvSpPr>
            <p:spPr>
              <a:xfrm>
                <a:off x="4868300" y="2203000"/>
                <a:ext cx="244550" cy="194725"/>
              </a:xfrm>
              <a:custGeom>
                <a:rect b="b" l="l" r="r" t="t"/>
                <a:pathLst>
                  <a:path extrusionOk="0" h="7789" w="9782">
                    <a:moveTo>
                      <a:pt x="9781" y="1"/>
                    </a:moveTo>
                    <a:cubicBezTo>
                      <a:pt x="7784" y="839"/>
                      <a:pt x="6071" y="2033"/>
                      <a:pt x="4427" y="3314"/>
                    </a:cubicBezTo>
                    <a:cubicBezTo>
                      <a:pt x="2813" y="4630"/>
                      <a:pt x="1266" y="6032"/>
                      <a:pt x="0" y="7789"/>
                    </a:cubicBezTo>
                    <a:cubicBezTo>
                      <a:pt x="1995" y="6951"/>
                      <a:pt x="3709" y="5757"/>
                      <a:pt x="5355" y="4478"/>
                    </a:cubicBezTo>
                    <a:cubicBezTo>
                      <a:pt x="6971" y="3162"/>
                      <a:pt x="8518" y="1762"/>
                      <a:pt x="9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9"/>
              <p:cNvSpPr/>
              <p:nvPr/>
            </p:nvSpPr>
            <p:spPr>
              <a:xfrm>
                <a:off x="4809650" y="2073300"/>
                <a:ext cx="245750" cy="165975"/>
              </a:xfrm>
              <a:custGeom>
                <a:rect b="b" l="l" r="r" t="t"/>
                <a:pathLst>
                  <a:path extrusionOk="0" h="6639" w="9830">
                    <a:moveTo>
                      <a:pt x="9830" y="0"/>
                    </a:moveTo>
                    <a:lnTo>
                      <a:pt x="9830" y="0"/>
                    </a:lnTo>
                    <a:cubicBezTo>
                      <a:pt x="7860" y="617"/>
                      <a:pt x="6149" y="1614"/>
                      <a:pt x="4498" y="2702"/>
                    </a:cubicBezTo>
                    <a:cubicBezTo>
                      <a:pt x="2873" y="3831"/>
                      <a:pt x="1310" y="5046"/>
                      <a:pt x="1" y="6639"/>
                    </a:cubicBezTo>
                    <a:cubicBezTo>
                      <a:pt x="1968" y="6020"/>
                      <a:pt x="3679" y="5022"/>
                      <a:pt x="5332" y="3937"/>
                    </a:cubicBezTo>
                    <a:cubicBezTo>
                      <a:pt x="6958" y="2813"/>
                      <a:pt x="8523" y="1596"/>
                      <a:pt x="9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9"/>
              <p:cNvSpPr/>
              <p:nvPr/>
            </p:nvSpPr>
            <p:spPr>
              <a:xfrm>
                <a:off x="5114100" y="2398875"/>
                <a:ext cx="254525" cy="97400"/>
              </a:xfrm>
              <a:custGeom>
                <a:rect b="b" l="l" r="r" t="t"/>
                <a:pathLst>
                  <a:path extrusionOk="0" h="3896" w="10181">
                    <a:moveTo>
                      <a:pt x="10180" y="0"/>
                    </a:moveTo>
                    <a:lnTo>
                      <a:pt x="10180" y="0"/>
                    </a:lnTo>
                    <a:cubicBezTo>
                      <a:pt x="8273" y="97"/>
                      <a:pt x="6530" y="624"/>
                      <a:pt x="4826" y="1252"/>
                    </a:cubicBezTo>
                    <a:cubicBezTo>
                      <a:pt x="3138" y="1926"/>
                      <a:pt x="1487" y="2697"/>
                      <a:pt x="0" y="3895"/>
                    </a:cubicBezTo>
                    <a:cubicBezTo>
                      <a:pt x="1907" y="3794"/>
                      <a:pt x="3651" y="3267"/>
                      <a:pt x="5357" y="2642"/>
                    </a:cubicBezTo>
                    <a:cubicBezTo>
                      <a:pt x="7045" y="1974"/>
                      <a:pt x="8696" y="1201"/>
                      <a:pt x="10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9"/>
              <p:cNvSpPr/>
              <p:nvPr/>
            </p:nvSpPr>
            <p:spPr>
              <a:xfrm>
                <a:off x="5595700" y="2346400"/>
                <a:ext cx="184675" cy="117325"/>
              </a:xfrm>
              <a:custGeom>
                <a:rect b="b" l="l" r="r" t="t"/>
                <a:pathLst>
                  <a:path extrusionOk="0" h="4693" w="7387">
                    <a:moveTo>
                      <a:pt x="7387" y="0"/>
                    </a:moveTo>
                    <a:lnTo>
                      <a:pt x="7387" y="0"/>
                    </a:lnTo>
                    <a:cubicBezTo>
                      <a:pt x="5839" y="284"/>
                      <a:pt x="4537" y="954"/>
                      <a:pt x="3295" y="1718"/>
                    </a:cubicBezTo>
                    <a:cubicBezTo>
                      <a:pt x="2078" y="2522"/>
                      <a:pt x="917" y="3415"/>
                      <a:pt x="0" y="4692"/>
                    </a:cubicBezTo>
                    <a:cubicBezTo>
                      <a:pt x="1547" y="4406"/>
                      <a:pt x="2849" y="3736"/>
                      <a:pt x="4094" y="2974"/>
                    </a:cubicBezTo>
                    <a:cubicBezTo>
                      <a:pt x="5313" y="2173"/>
                      <a:pt x="6472" y="1279"/>
                      <a:pt x="7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7" name="Google Shape;317;p29"/>
          <p:cNvSpPr txBox="1"/>
          <p:nvPr>
            <p:ph type="title"/>
          </p:nvPr>
        </p:nvSpPr>
        <p:spPr>
          <a:xfrm>
            <a:off x="713225" y="1457800"/>
            <a:ext cx="2672100" cy="124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8" name="Google Shape;318;p29"/>
          <p:cNvSpPr txBox="1"/>
          <p:nvPr>
            <p:ph idx="1" type="subTitle"/>
          </p:nvPr>
        </p:nvSpPr>
        <p:spPr>
          <a:xfrm>
            <a:off x="713225" y="2629100"/>
            <a:ext cx="2672100" cy="10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 txBox="1"/>
          <p:nvPr>
            <p:ph type="title"/>
          </p:nvPr>
        </p:nvSpPr>
        <p:spPr>
          <a:xfrm>
            <a:off x="5831475" y="1457800"/>
            <a:ext cx="2599200" cy="124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1" name="Google Shape;321;p30"/>
          <p:cNvSpPr txBox="1"/>
          <p:nvPr>
            <p:ph idx="1" type="subTitle"/>
          </p:nvPr>
        </p:nvSpPr>
        <p:spPr>
          <a:xfrm>
            <a:off x="5831475" y="2629100"/>
            <a:ext cx="2599200" cy="10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22" name="Google Shape;322;p30"/>
          <p:cNvGrpSpPr/>
          <p:nvPr/>
        </p:nvGrpSpPr>
        <p:grpSpPr>
          <a:xfrm flipH="1">
            <a:off x="10" y="0"/>
            <a:ext cx="9607640" cy="5327307"/>
            <a:chOff x="-463640" y="0"/>
            <a:chExt cx="9607640" cy="5327307"/>
          </a:xfrm>
        </p:grpSpPr>
        <p:pic>
          <p:nvPicPr>
            <p:cNvPr id="323" name="Google Shape;323;p30"/>
            <p:cNvPicPr preferRelativeResize="0"/>
            <p:nvPr/>
          </p:nvPicPr>
          <p:blipFill rotWithShape="1">
            <a:blip r:embed="rId2">
              <a:alphaModFix/>
            </a:blip>
            <a:srcRect b="38022" l="39753" r="-3157" t="0"/>
            <a:stretch/>
          </p:blipFill>
          <p:spPr>
            <a:xfrm rot="10800000">
              <a:off x="8255800" y="0"/>
              <a:ext cx="888200" cy="9064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4" name="Google Shape;324;p30"/>
            <p:cNvGrpSpPr/>
            <p:nvPr/>
          </p:nvGrpSpPr>
          <p:grpSpPr>
            <a:xfrm rot="-1656687">
              <a:off x="-239847" y="3931676"/>
              <a:ext cx="1046230" cy="1222814"/>
              <a:chOff x="4807050" y="731825"/>
              <a:chExt cx="1509650" cy="1764450"/>
            </a:xfrm>
          </p:grpSpPr>
          <p:sp>
            <p:nvSpPr>
              <p:cNvPr id="325" name="Google Shape;325;p30"/>
              <p:cNvSpPr/>
              <p:nvPr/>
            </p:nvSpPr>
            <p:spPr>
              <a:xfrm>
                <a:off x="5701675" y="1576525"/>
                <a:ext cx="194550" cy="284550"/>
              </a:xfrm>
              <a:custGeom>
                <a:rect b="b" l="l" r="r" t="t"/>
                <a:pathLst>
                  <a:path extrusionOk="0" h="11382" w="7782">
                    <a:moveTo>
                      <a:pt x="7782" y="0"/>
                    </a:moveTo>
                    <a:cubicBezTo>
                      <a:pt x="6001" y="1566"/>
                      <a:pt x="4595" y="3388"/>
                      <a:pt x="3277" y="5272"/>
                    </a:cubicBezTo>
                    <a:cubicBezTo>
                      <a:pt x="1998" y="7179"/>
                      <a:pt x="809" y="9151"/>
                      <a:pt x="0" y="11381"/>
                    </a:cubicBezTo>
                    <a:cubicBezTo>
                      <a:pt x="1783" y="9818"/>
                      <a:pt x="3189" y="7996"/>
                      <a:pt x="4505" y="6112"/>
                    </a:cubicBezTo>
                    <a:cubicBezTo>
                      <a:pt x="5782" y="4200"/>
                      <a:pt x="6971" y="2228"/>
                      <a:pt x="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30"/>
              <p:cNvSpPr/>
              <p:nvPr/>
            </p:nvSpPr>
            <p:spPr>
              <a:xfrm>
                <a:off x="5459575" y="1629000"/>
                <a:ext cx="157200" cy="219650"/>
              </a:xfrm>
              <a:custGeom>
                <a:rect b="b" l="l" r="r" t="t"/>
                <a:pathLst>
                  <a:path extrusionOk="0" h="8786" w="6288">
                    <a:moveTo>
                      <a:pt x="6288" y="0"/>
                    </a:moveTo>
                    <a:lnTo>
                      <a:pt x="6288" y="0"/>
                    </a:lnTo>
                    <a:cubicBezTo>
                      <a:pt x="4762" y="1122"/>
                      <a:pt x="3607" y="2510"/>
                      <a:pt x="2540" y="3960"/>
                    </a:cubicBezTo>
                    <a:cubicBezTo>
                      <a:pt x="1508" y="5435"/>
                      <a:pt x="568" y="6978"/>
                      <a:pt x="0" y="8786"/>
                    </a:cubicBezTo>
                    <a:cubicBezTo>
                      <a:pt x="1529" y="7664"/>
                      <a:pt x="2684" y="6278"/>
                      <a:pt x="3750" y="4826"/>
                    </a:cubicBezTo>
                    <a:cubicBezTo>
                      <a:pt x="4778" y="3348"/>
                      <a:pt x="5718" y="1806"/>
                      <a:pt x="6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30"/>
              <p:cNvSpPr/>
              <p:nvPr/>
            </p:nvSpPr>
            <p:spPr>
              <a:xfrm>
                <a:off x="5458300" y="1375700"/>
                <a:ext cx="164650" cy="179725"/>
              </a:xfrm>
              <a:custGeom>
                <a:rect b="b" l="l" r="r" t="t"/>
                <a:pathLst>
                  <a:path extrusionOk="0" h="7189" w="6586">
                    <a:moveTo>
                      <a:pt x="6586" y="0"/>
                    </a:moveTo>
                    <a:lnTo>
                      <a:pt x="6586" y="0"/>
                    </a:lnTo>
                    <a:cubicBezTo>
                      <a:pt x="5055" y="801"/>
                      <a:pt x="3861" y="1912"/>
                      <a:pt x="2744" y="3092"/>
                    </a:cubicBezTo>
                    <a:cubicBezTo>
                      <a:pt x="1663" y="4304"/>
                      <a:pt x="661" y="5593"/>
                      <a:pt x="1" y="7188"/>
                    </a:cubicBezTo>
                    <a:cubicBezTo>
                      <a:pt x="1534" y="6389"/>
                      <a:pt x="2728" y="5281"/>
                      <a:pt x="3841" y="4099"/>
                    </a:cubicBezTo>
                    <a:cubicBezTo>
                      <a:pt x="4921" y="2882"/>
                      <a:pt x="5921" y="1596"/>
                      <a:pt x="6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30"/>
              <p:cNvSpPr/>
              <p:nvPr/>
            </p:nvSpPr>
            <p:spPr>
              <a:xfrm>
                <a:off x="5161425" y="1703925"/>
                <a:ext cx="188375" cy="163500"/>
              </a:xfrm>
              <a:custGeom>
                <a:rect b="b" l="l" r="r" t="t"/>
                <a:pathLst>
                  <a:path extrusionOk="0" h="6540" w="7535">
                    <a:moveTo>
                      <a:pt x="7535" y="0"/>
                    </a:moveTo>
                    <a:lnTo>
                      <a:pt x="7535" y="0"/>
                    </a:lnTo>
                    <a:cubicBezTo>
                      <a:pt x="5893" y="647"/>
                      <a:pt x="4552" y="1637"/>
                      <a:pt x="3279" y="2706"/>
                    </a:cubicBezTo>
                    <a:cubicBezTo>
                      <a:pt x="2037" y="3815"/>
                      <a:pt x="869" y="5004"/>
                      <a:pt x="1" y="6539"/>
                    </a:cubicBezTo>
                    <a:cubicBezTo>
                      <a:pt x="1642" y="5895"/>
                      <a:pt x="2984" y="4904"/>
                      <a:pt x="4254" y="3831"/>
                    </a:cubicBezTo>
                    <a:cubicBezTo>
                      <a:pt x="5494" y="2722"/>
                      <a:pt x="6664" y="1533"/>
                      <a:pt x="7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30"/>
              <p:cNvSpPr/>
              <p:nvPr/>
            </p:nvSpPr>
            <p:spPr>
              <a:xfrm>
                <a:off x="5207500" y="1466850"/>
                <a:ext cx="172200" cy="139775"/>
              </a:xfrm>
              <a:custGeom>
                <a:rect b="b" l="l" r="r" t="t"/>
                <a:pathLst>
                  <a:path extrusionOk="0" h="5591" w="6888">
                    <a:moveTo>
                      <a:pt x="6888" y="0"/>
                    </a:moveTo>
                    <a:lnTo>
                      <a:pt x="6888" y="0"/>
                    </a:lnTo>
                    <a:cubicBezTo>
                      <a:pt x="5369" y="476"/>
                      <a:pt x="4138" y="1305"/>
                      <a:pt x="2974" y="2217"/>
                    </a:cubicBezTo>
                    <a:cubicBezTo>
                      <a:pt x="1840" y="3166"/>
                      <a:pt x="776" y="4200"/>
                      <a:pt x="0" y="5590"/>
                    </a:cubicBezTo>
                    <a:cubicBezTo>
                      <a:pt x="1519" y="5117"/>
                      <a:pt x="2752" y="4288"/>
                      <a:pt x="3914" y="3374"/>
                    </a:cubicBezTo>
                    <a:cubicBezTo>
                      <a:pt x="5045" y="2422"/>
                      <a:pt x="6110" y="1388"/>
                      <a:pt x="6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30"/>
              <p:cNvSpPr/>
              <p:nvPr/>
            </p:nvSpPr>
            <p:spPr>
              <a:xfrm>
                <a:off x="5442025" y="1176075"/>
                <a:ext cx="143475" cy="138575"/>
              </a:xfrm>
              <a:custGeom>
                <a:rect b="b" l="l" r="r" t="t"/>
                <a:pathLst>
                  <a:path extrusionOk="0" h="5543" w="5739">
                    <a:moveTo>
                      <a:pt x="5738" y="1"/>
                    </a:moveTo>
                    <a:lnTo>
                      <a:pt x="5738" y="1"/>
                    </a:lnTo>
                    <a:cubicBezTo>
                      <a:pt x="4374" y="502"/>
                      <a:pt x="3325" y="1331"/>
                      <a:pt x="2353" y="2236"/>
                    </a:cubicBezTo>
                    <a:cubicBezTo>
                      <a:pt x="1411" y="3176"/>
                      <a:pt x="545" y="4194"/>
                      <a:pt x="1" y="5542"/>
                    </a:cubicBezTo>
                    <a:cubicBezTo>
                      <a:pt x="1367" y="5044"/>
                      <a:pt x="2416" y="4215"/>
                      <a:pt x="3386" y="3307"/>
                    </a:cubicBezTo>
                    <a:cubicBezTo>
                      <a:pt x="4325" y="2365"/>
                      <a:pt x="5191" y="1347"/>
                      <a:pt x="5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30"/>
              <p:cNvSpPr/>
              <p:nvPr/>
            </p:nvSpPr>
            <p:spPr>
              <a:xfrm>
                <a:off x="5083950" y="1247250"/>
                <a:ext cx="188400" cy="163500"/>
              </a:xfrm>
              <a:custGeom>
                <a:rect b="b" l="l" r="r" t="t"/>
                <a:pathLst>
                  <a:path extrusionOk="0" h="6540" w="7536">
                    <a:moveTo>
                      <a:pt x="7535" y="1"/>
                    </a:moveTo>
                    <a:cubicBezTo>
                      <a:pt x="5893" y="647"/>
                      <a:pt x="4552" y="1638"/>
                      <a:pt x="3280" y="2709"/>
                    </a:cubicBezTo>
                    <a:cubicBezTo>
                      <a:pt x="2040" y="3815"/>
                      <a:pt x="869" y="5004"/>
                      <a:pt x="1" y="6540"/>
                    </a:cubicBezTo>
                    <a:cubicBezTo>
                      <a:pt x="1643" y="5898"/>
                      <a:pt x="2986" y="4907"/>
                      <a:pt x="4256" y="3834"/>
                    </a:cubicBezTo>
                    <a:cubicBezTo>
                      <a:pt x="5494" y="2723"/>
                      <a:pt x="6665" y="1534"/>
                      <a:pt x="7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30"/>
              <p:cNvSpPr/>
              <p:nvPr/>
            </p:nvSpPr>
            <p:spPr>
              <a:xfrm>
                <a:off x="4807050" y="1622875"/>
                <a:ext cx="159700" cy="162275"/>
              </a:xfrm>
              <a:custGeom>
                <a:rect b="b" l="l" r="r" t="t"/>
                <a:pathLst>
                  <a:path extrusionOk="0" h="6491" w="6388">
                    <a:moveTo>
                      <a:pt x="6387" y="0"/>
                    </a:moveTo>
                    <a:cubicBezTo>
                      <a:pt x="4905" y="670"/>
                      <a:pt x="3746" y="1661"/>
                      <a:pt x="2663" y="2723"/>
                    </a:cubicBezTo>
                    <a:cubicBezTo>
                      <a:pt x="1615" y="3819"/>
                      <a:pt x="645" y="4995"/>
                      <a:pt x="1" y="6491"/>
                    </a:cubicBezTo>
                    <a:cubicBezTo>
                      <a:pt x="1485" y="5824"/>
                      <a:pt x="2644" y="4833"/>
                      <a:pt x="3723" y="3769"/>
                    </a:cubicBezTo>
                    <a:cubicBezTo>
                      <a:pt x="4771" y="2670"/>
                      <a:pt x="5741" y="1494"/>
                      <a:pt x="6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0"/>
              <p:cNvSpPr/>
              <p:nvPr/>
            </p:nvSpPr>
            <p:spPr>
              <a:xfrm>
                <a:off x="4834525" y="1676500"/>
                <a:ext cx="220825" cy="343200"/>
              </a:xfrm>
              <a:custGeom>
                <a:rect b="b" l="l" r="r" t="t"/>
                <a:pathLst>
                  <a:path extrusionOk="0" h="13728" w="8833">
                    <a:moveTo>
                      <a:pt x="8833" y="0"/>
                    </a:moveTo>
                    <a:cubicBezTo>
                      <a:pt x="6865" y="1972"/>
                      <a:pt x="5284" y="4187"/>
                      <a:pt x="3790" y="6461"/>
                    </a:cubicBezTo>
                    <a:cubicBezTo>
                      <a:pt x="2337" y="8761"/>
                      <a:pt x="977" y="11120"/>
                      <a:pt x="1" y="13727"/>
                    </a:cubicBezTo>
                    <a:cubicBezTo>
                      <a:pt x="1970" y="11758"/>
                      <a:pt x="3552" y="9543"/>
                      <a:pt x="5041" y="7267"/>
                    </a:cubicBezTo>
                    <a:cubicBezTo>
                      <a:pt x="6494" y="4965"/>
                      <a:pt x="7854" y="2607"/>
                      <a:pt x="8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0"/>
              <p:cNvSpPr/>
              <p:nvPr/>
            </p:nvSpPr>
            <p:spPr>
              <a:xfrm>
                <a:off x="5805050" y="1061200"/>
                <a:ext cx="172175" cy="139850"/>
              </a:xfrm>
              <a:custGeom>
                <a:rect b="b" l="l" r="r" t="t"/>
                <a:pathLst>
                  <a:path extrusionOk="0" h="5594" w="6887">
                    <a:moveTo>
                      <a:pt x="6886" y="1"/>
                    </a:moveTo>
                    <a:cubicBezTo>
                      <a:pt x="5367" y="474"/>
                      <a:pt x="4136" y="1303"/>
                      <a:pt x="2975" y="2220"/>
                    </a:cubicBezTo>
                    <a:cubicBezTo>
                      <a:pt x="1843" y="3171"/>
                      <a:pt x="779" y="4206"/>
                      <a:pt x="1" y="5593"/>
                    </a:cubicBezTo>
                    <a:cubicBezTo>
                      <a:pt x="1520" y="5118"/>
                      <a:pt x="2751" y="4286"/>
                      <a:pt x="3912" y="3374"/>
                    </a:cubicBezTo>
                    <a:cubicBezTo>
                      <a:pt x="5048" y="2425"/>
                      <a:pt x="6113" y="1391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30"/>
              <p:cNvSpPr/>
              <p:nvPr/>
            </p:nvSpPr>
            <p:spPr>
              <a:xfrm>
                <a:off x="5775100" y="731825"/>
                <a:ext cx="239525" cy="309500"/>
              </a:xfrm>
              <a:custGeom>
                <a:rect b="b" l="l" r="r" t="t"/>
                <a:pathLst>
                  <a:path extrusionOk="0" h="12380" w="9581">
                    <a:moveTo>
                      <a:pt x="9580" y="1"/>
                    </a:moveTo>
                    <a:lnTo>
                      <a:pt x="9580" y="1"/>
                    </a:lnTo>
                    <a:cubicBezTo>
                      <a:pt x="7516" y="1703"/>
                      <a:pt x="5814" y="3686"/>
                      <a:pt x="4200" y="5734"/>
                    </a:cubicBezTo>
                    <a:cubicBezTo>
                      <a:pt x="2626" y="7814"/>
                      <a:pt x="1132" y="9957"/>
                      <a:pt x="0" y="12379"/>
                    </a:cubicBezTo>
                    <a:cubicBezTo>
                      <a:pt x="2062" y="10675"/>
                      <a:pt x="3762" y="8694"/>
                      <a:pt x="5378" y="6646"/>
                    </a:cubicBezTo>
                    <a:cubicBezTo>
                      <a:pt x="6957" y="4570"/>
                      <a:pt x="8451" y="2425"/>
                      <a:pt x="9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0"/>
              <p:cNvSpPr/>
              <p:nvPr/>
            </p:nvSpPr>
            <p:spPr>
              <a:xfrm>
                <a:off x="5626575" y="771825"/>
                <a:ext cx="131000" cy="160975"/>
              </a:xfrm>
              <a:custGeom>
                <a:rect b="b" l="l" r="r" t="t"/>
                <a:pathLst>
                  <a:path extrusionOk="0" h="6439" w="5240">
                    <a:moveTo>
                      <a:pt x="5239" y="1"/>
                    </a:moveTo>
                    <a:lnTo>
                      <a:pt x="5239" y="1"/>
                    </a:lnTo>
                    <a:cubicBezTo>
                      <a:pt x="3909" y="701"/>
                      <a:pt x="2933" y="1691"/>
                      <a:pt x="2044" y="2751"/>
                    </a:cubicBezTo>
                    <a:cubicBezTo>
                      <a:pt x="1189" y="3838"/>
                      <a:pt x="418" y="4995"/>
                      <a:pt x="0" y="6438"/>
                    </a:cubicBezTo>
                    <a:lnTo>
                      <a:pt x="3" y="6438"/>
                    </a:lnTo>
                    <a:cubicBezTo>
                      <a:pt x="1330" y="5736"/>
                      <a:pt x="2305" y="4746"/>
                      <a:pt x="3198" y="3688"/>
                    </a:cubicBezTo>
                    <a:cubicBezTo>
                      <a:pt x="4055" y="2603"/>
                      <a:pt x="4826" y="1446"/>
                      <a:pt x="5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0"/>
              <p:cNvSpPr/>
              <p:nvPr/>
            </p:nvSpPr>
            <p:spPr>
              <a:xfrm>
                <a:off x="5375825" y="828000"/>
                <a:ext cx="148475" cy="156000"/>
              </a:xfrm>
              <a:custGeom>
                <a:rect b="b" l="l" r="r" t="t"/>
                <a:pathLst>
                  <a:path extrusionOk="0" h="6240" w="5939">
                    <a:moveTo>
                      <a:pt x="5939" y="1"/>
                    </a:moveTo>
                    <a:lnTo>
                      <a:pt x="5939" y="1"/>
                    </a:lnTo>
                    <a:cubicBezTo>
                      <a:pt x="4521" y="633"/>
                      <a:pt x="3436" y="1582"/>
                      <a:pt x="2429" y="2607"/>
                    </a:cubicBezTo>
                    <a:cubicBezTo>
                      <a:pt x="1459" y="3665"/>
                      <a:pt x="564" y="4796"/>
                      <a:pt x="0" y="6239"/>
                    </a:cubicBezTo>
                    <a:cubicBezTo>
                      <a:pt x="1416" y="5604"/>
                      <a:pt x="2501" y="4655"/>
                      <a:pt x="3507" y="3633"/>
                    </a:cubicBezTo>
                    <a:cubicBezTo>
                      <a:pt x="4482" y="2577"/>
                      <a:pt x="5375" y="1448"/>
                      <a:pt x="5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30"/>
              <p:cNvSpPr/>
              <p:nvPr/>
            </p:nvSpPr>
            <p:spPr>
              <a:xfrm>
                <a:off x="5836275" y="1258350"/>
                <a:ext cx="235850" cy="131050"/>
              </a:xfrm>
              <a:custGeom>
                <a:rect b="b" l="l" r="r" t="t"/>
                <a:pathLst>
                  <a:path extrusionOk="0" h="5242" w="9434">
                    <a:moveTo>
                      <a:pt x="9433" y="0"/>
                    </a:moveTo>
                    <a:cubicBezTo>
                      <a:pt x="7574" y="358"/>
                      <a:pt x="5937" y="1115"/>
                      <a:pt x="4356" y="1970"/>
                    </a:cubicBezTo>
                    <a:cubicBezTo>
                      <a:pt x="2795" y="2866"/>
                      <a:pt x="1287" y="3856"/>
                      <a:pt x="1" y="5241"/>
                    </a:cubicBezTo>
                    <a:cubicBezTo>
                      <a:pt x="1857" y="4881"/>
                      <a:pt x="3494" y="4124"/>
                      <a:pt x="5078" y="3272"/>
                    </a:cubicBezTo>
                    <a:cubicBezTo>
                      <a:pt x="6639" y="2378"/>
                      <a:pt x="8147" y="1390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0"/>
              <p:cNvSpPr/>
              <p:nvPr/>
            </p:nvSpPr>
            <p:spPr>
              <a:xfrm>
                <a:off x="6103325" y="1328125"/>
                <a:ext cx="213375" cy="118650"/>
              </a:xfrm>
              <a:custGeom>
                <a:rect b="b" l="l" r="r" t="t"/>
                <a:pathLst>
                  <a:path extrusionOk="0" h="4746" w="8535">
                    <a:moveTo>
                      <a:pt x="8534" y="1"/>
                    </a:moveTo>
                    <a:cubicBezTo>
                      <a:pt x="6823" y="275"/>
                      <a:pt x="5339" y="952"/>
                      <a:pt x="3905" y="1723"/>
                    </a:cubicBezTo>
                    <a:cubicBezTo>
                      <a:pt x="2496" y="2536"/>
                      <a:pt x="1136" y="3441"/>
                      <a:pt x="0" y="4746"/>
                    </a:cubicBezTo>
                    <a:cubicBezTo>
                      <a:pt x="1707" y="4469"/>
                      <a:pt x="3194" y="3792"/>
                      <a:pt x="4628" y="3023"/>
                    </a:cubicBezTo>
                    <a:cubicBezTo>
                      <a:pt x="6041" y="2215"/>
                      <a:pt x="7398" y="1308"/>
                      <a:pt x="8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0"/>
              <p:cNvSpPr/>
              <p:nvPr/>
            </p:nvSpPr>
            <p:spPr>
              <a:xfrm>
                <a:off x="5967375" y="1611450"/>
                <a:ext cx="183425" cy="146000"/>
              </a:xfrm>
              <a:custGeom>
                <a:rect b="b" l="l" r="r" t="t"/>
                <a:pathLst>
                  <a:path extrusionOk="0" h="5840" w="7337">
                    <a:moveTo>
                      <a:pt x="7336" y="0"/>
                    </a:moveTo>
                    <a:cubicBezTo>
                      <a:pt x="5745" y="510"/>
                      <a:pt x="4441" y="1381"/>
                      <a:pt x="3206" y="2337"/>
                    </a:cubicBezTo>
                    <a:cubicBezTo>
                      <a:pt x="1998" y="3330"/>
                      <a:pt x="857" y="4408"/>
                      <a:pt x="1" y="5840"/>
                    </a:cubicBezTo>
                    <a:cubicBezTo>
                      <a:pt x="1589" y="5327"/>
                      <a:pt x="2894" y="4457"/>
                      <a:pt x="4131" y="3503"/>
                    </a:cubicBezTo>
                    <a:cubicBezTo>
                      <a:pt x="5341" y="2512"/>
                      <a:pt x="6482" y="1434"/>
                      <a:pt x="7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30"/>
              <p:cNvSpPr/>
              <p:nvPr/>
            </p:nvSpPr>
            <p:spPr>
              <a:xfrm>
                <a:off x="5697925" y="1904675"/>
                <a:ext cx="189650" cy="134825"/>
              </a:xfrm>
              <a:custGeom>
                <a:rect b="b" l="l" r="r" t="t"/>
                <a:pathLst>
                  <a:path extrusionOk="0" h="5393" w="7586">
                    <a:moveTo>
                      <a:pt x="7585" y="1"/>
                    </a:moveTo>
                    <a:lnTo>
                      <a:pt x="7585" y="1"/>
                    </a:lnTo>
                    <a:cubicBezTo>
                      <a:pt x="5981" y="419"/>
                      <a:pt x="4639" y="1208"/>
                      <a:pt x="3362" y="2090"/>
                    </a:cubicBezTo>
                    <a:cubicBezTo>
                      <a:pt x="2113" y="3009"/>
                      <a:pt x="924" y="4014"/>
                      <a:pt x="0" y="5392"/>
                    </a:cubicBezTo>
                    <a:cubicBezTo>
                      <a:pt x="1605" y="4972"/>
                      <a:pt x="2947" y="4180"/>
                      <a:pt x="4226" y="3303"/>
                    </a:cubicBezTo>
                    <a:cubicBezTo>
                      <a:pt x="5477" y="2386"/>
                      <a:pt x="6664" y="1382"/>
                      <a:pt x="7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30"/>
              <p:cNvSpPr/>
              <p:nvPr/>
            </p:nvSpPr>
            <p:spPr>
              <a:xfrm>
                <a:off x="6068500" y="1826000"/>
                <a:ext cx="172175" cy="272075"/>
              </a:xfrm>
              <a:custGeom>
                <a:rect b="b" l="l" r="r" t="t"/>
                <a:pathLst>
                  <a:path extrusionOk="0" h="10883" w="6887">
                    <a:moveTo>
                      <a:pt x="6886" y="1"/>
                    </a:moveTo>
                    <a:lnTo>
                      <a:pt x="6886" y="1"/>
                    </a:lnTo>
                    <a:cubicBezTo>
                      <a:pt x="5240" y="1499"/>
                      <a:pt x="3979" y="3242"/>
                      <a:pt x="2813" y="5044"/>
                    </a:cubicBezTo>
                    <a:cubicBezTo>
                      <a:pt x="1689" y="6870"/>
                      <a:pt x="652" y="8754"/>
                      <a:pt x="1" y="10883"/>
                    </a:cubicBezTo>
                    <a:cubicBezTo>
                      <a:pt x="1645" y="9382"/>
                      <a:pt x="2903" y="7639"/>
                      <a:pt x="4072" y="5840"/>
                    </a:cubicBezTo>
                    <a:cubicBezTo>
                      <a:pt x="5201" y="4014"/>
                      <a:pt x="6238" y="2130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0"/>
              <p:cNvSpPr/>
              <p:nvPr/>
            </p:nvSpPr>
            <p:spPr>
              <a:xfrm>
                <a:off x="5737875" y="1982025"/>
                <a:ext cx="222075" cy="182225"/>
              </a:xfrm>
              <a:custGeom>
                <a:rect b="b" l="l" r="r" t="t"/>
                <a:pathLst>
                  <a:path extrusionOk="0" h="7289" w="8883">
                    <a:moveTo>
                      <a:pt x="8883" y="1"/>
                    </a:moveTo>
                    <a:lnTo>
                      <a:pt x="8883" y="1"/>
                    </a:lnTo>
                    <a:cubicBezTo>
                      <a:pt x="7029" y="758"/>
                      <a:pt x="5463" y="1871"/>
                      <a:pt x="3969" y="3070"/>
                    </a:cubicBezTo>
                    <a:cubicBezTo>
                      <a:pt x="2505" y="4303"/>
                      <a:pt x="1108" y="5619"/>
                      <a:pt x="0" y="7288"/>
                    </a:cubicBezTo>
                    <a:cubicBezTo>
                      <a:pt x="1854" y="6528"/>
                      <a:pt x="3417" y="5415"/>
                      <a:pt x="4914" y="4219"/>
                    </a:cubicBezTo>
                    <a:cubicBezTo>
                      <a:pt x="6380" y="2989"/>
                      <a:pt x="7777" y="1670"/>
                      <a:pt x="88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0"/>
              <p:cNvSpPr/>
              <p:nvPr/>
            </p:nvSpPr>
            <p:spPr>
              <a:xfrm>
                <a:off x="5333675" y="2104350"/>
                <a:ext cx="194625" cy="152300"/>
              </a:xfrm>
              <a:custGeom>
                <a:rect b="b" l="l" r="r" t="t"/>
                <a:pathLst>
                  <a:path extrusionOk="0" h="6092" w="7785">
                    <a:moveTo>
                      <a:pt x="7784" y="1"/>
                    </a:moveTo>
                    <a:lnTo>
                      <a:pt x="7784" y="1"/>
                    </a:lnTo>
                    <a:cubicBezTo>
                      <a:pt x="6124" y="552"/>
                      <a:pt x="4743" y="1462"/>
                      <a:pt x="3434" y="2460"/>
                    </a:cubicBezTo>
                    <a:cubicBezTo>
                      <a:pt x="2153" y="3496"/>
                      <a:pt x="936" y="4614"/>
                      <a:pt x="1" y="6092"/>
                    </a:cubicBezTo>
                    <a:cubicBezTo>
                      <a:pt x="1658" y="5540"/>
                      <a:pt x="3037" y="4628"/>
                      <a:pt x="4351" y="3633"/>
                    </a:cubicBezTo>
                    <a:cubicBezTo>
                      <a:pt x="5634" y="2601"/>
                      <a:pt x="6851" y="1481"/>
                      <a:pt x="77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0"/>
              <p:cNvSpPr/>
              <p:nvPr/>
            </p:nvSpPr>
            <p:spPr>
              <a:xfrm>
                <a:off x="5216325" y="1988375"/>
                <a:ext cx="203375" cy="83675"/>
              </a:xfrm>
              <a:custGeom>
                <a:rect b="b" l="l" r="r" t="t"/>
                <a:pathLst>
                  <a:path extrusionOk="0" h="3347" w="8135">
                    <a:moveTo>
                      <a:pt x="8135" y="1"/>
                    </a:moveTo>
                    <a:cubicBezTo>
                      <a:pt x="6556" y="12"/>
                      <a:pt x="5149" y="446"/>
                      <a:pt x="3785" y="984"/>
                    </a:cubicBezTo>
                    <a:cubicBezTo>
                      <a:pt x="2439" y="1566"/>
                      <a:pt x="1134" y="2245"/>
                      <a:pt x="0" y="3347"/>
                    </a:cubicBezTo>
                    <a:cubicBezTo>
                      <a:pt x="1580" y="3330"/>
                      <a:pt x="2986" y="2896"/>
                      <a:pt x="4351" y="2361"/>
                    </a:cubicBezTo>
                    <a:cubicBezTo>
                      <a:pt x="5699" y="1783"/>
                      <a:pt x="7004" y="1105"/>
                      <a:pt x="8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30"/>
              <p:cNvSpPr/>
              <p:nvPr/>
            </p:nvSpPr>
            <p:spPr>
              <a:xfrm>
                <a:off x="4868300" y="2203000"/>
                <a:ext cx="244550" cy="194725"/>
              </a:xfrm>
              <a:custGeom>
                <a:rect b="b" l="l" r="r" t="t"/>
                <a:pathLst>
                  <a:path extrusionOk="0" h="7789" w="9782">
                    <a:moveTo>
                      <a:pt x="9781" y="1"/>
                    </a:moveTo>
                    <a:cubicBezTo>
                      <a:pt x="7784" y="839"/>
                      <a:pt x="6071" y="2033"/>
                      <a:pt x="4427" y="3314"/>
                    </a:cubicBezTo>
                    <a:cubicBezTo>
                      <a:pt x="2813" y="4630"/>
                      <a:pt x="1266" y="6032"/>
                      <a:pt x="0" y="7789"/>
                    </a:cubicBezTo>
                    <a:cubicBezTo>
                      <a:pt x="1995" y="6951"/>
                      <a:pt x="3709" y="5757"/>
                      <a:pt x="5355" y="4478"/>
                    </a:cubicBezTo>
                    <a:cubicBezTo>
                      <a:pt x="6971" y="3162"/>
                      <a:pt x="8518" y="1762"/>
                      <a:pt x="9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0"/>
              <p:cNvSpPr/>
              <p:nvPr/>
            </p:nvSpPr>
            <p:spPr>
              <a:xfrm>
                <a:off x="4809650" y="2073300"/>
                <a:ext cx="245750" cy="165975"/>
              </a:xfrm>
              <a:custGeom>
                <a:rect b="b" l="l" r="r" t="t"/>
                <a:pathLst>
                  <a:path extrusionOk="0" h="6639" w="9830">
                    <a:moveTo>
                      <a:pt x="9830" y="0"/>
                    </a:moveTo>
                    <a:lnTo>
                      <a:pt x="9830" y="0"/>
                    </a:lnTo>
                    <a:cubicBezTo>
                      <a:pt x="7860" y="617"/>
                      <a:pt x="6149" y="1614"/>
                      <a:pt x="4498" y="2702"/>
                    </a:cubicBezTo>
                    <a:cubicBezTo>
                      <a:pt x="2873" y="3831"/>
                      <a:pt x="1310" y="5046"/>
                      <a:pt x="1" y="6639"/>
                    </a:cubicBezTo>
                    <a:cubicBezTo>
                      <a:pt x="1968" y="6020"/>
                      <a:pt x="3679" y="5022"/>
                      <a:pt x="5332" y="3937"/>
                    </a:cubicBezTo>
                    <a:cubicBezTo>
                      <a:pt x="6958" y="2813"/>
                      <a:pt x="8523" y="1596"/>
                      <a:pt x="9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0"/>
              <p:cNvSpPr/>
              <p:nvPr/>
            </p:nvSpPr>
            <p:spPr>
              <a:xfrm>
                <a:off x="5114100" y="2398875"/>
                <a:ext cx="254525" cy="97400"/>
              </a:xfrm>
              <a:custGeom>
                <a:rect b="b" l="l" r="r" t="t"/>
                <a:pathLst>
                  <a:path extrusionOk="0" h="3896" w="10181">
                    <a:moveTo>
                      <a:pt x="10180" y="0"/>
                    </a:moveTo>
                    <a:lnTo>
                      <a:pt x="10180" y="0"/>
                    </a:lnTo>
                    <a:cubicBezTo>
                      <a:pt x="8273" y="97"/>
                      <a:pt x="6530" y="624"/>
                      <a:pt x="4826" y="1252"/>
                    </a:cubicBezTo>
                    <a:cubicBezTo>
                      <a:pt x="3138" y="1926"/>
                      <a:pt x="1487" y="2697"/>
                      <a:pt x="0" y="3895"/>
                    </a:cubicBezTo>
                    <a:cubicBezTo>
                      <a:pt x="1907" y="3794"/>
                      <a:pt x="3651" y="3267"/>
                      <a:pt x="5357" y="2642"/>
                    </a:cubicBezTo>
                    <a:cubicBezTo>
                      <a:pt x="7045" y="1974"/>
                      <a:pt x="8696" y="1201"/>
                      <a:pt x="10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30"/>
              <p:cNvSpPr/>
              <p:nvPr/>
            </p:nvSpPr>
            <p:spPr>
              <a:xfrm>
                <a:off x="5595700" y="2346400"/>
                <a:ext cx="184675" cy="117325"/>
              </a:xfrm>
              <a:custGeom>
                <a:rect b="b" l="l" r="r" t="t"/>
                <a:pathLst>
                  <a:path extrusionOk="0" h="4693" w="7387">
                    <a:moveTo>
                      <a:pt x="7387" y="0"/>
                    </a:moveTo>
                    <a:lnTo>
                      <a:pt x="7387" y="0"/>
                    </a:lnTo>
                    <a:cubicBezTo>
                      <a:pt x="5839" y="284"/>
                      <a:pt x="4537" y="954"/>
                      <a:pt x="3295" y="1718"/>
                    </a:cubicBezTo>
                    <a:cubicBezTo>
                      <a:pt x="2078" y="2522"/>
                      <a:pt x="917" y="3415"/>
                      <a:pt x="0" y="4692"/>
                    </a:cubicBezTo>
                    <a:cubicBezTo>
                      <a:pt x="1547" y="4406"/>
                      <a:pt x="2849" y="3736"/>
                      <a:pt x="4094" y="2974"/>
                    </a:cubicBezTo>
                    <a:cubicBezTo>
                      <a:pt x="5313" y="2173"/>
                      <a:pt x="6472" y="1279"/>
                      <a:pt x="7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BODY_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2" name="Google Shape;352;p31"/>
          <p:cNvSpPr txBox="1"/>
          <p:nvPr>
            <p:ph idx="1" type="body"/>
          </p:nvPr>
        </p:nvSpPr>
        <p:spPr>
          <a:xfrm>
            <a:off x="720000" y="1215750"/>
            <a:ext cx="7029300" cy="32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2956"/>
              </a:buClr>
              <a:buSzPts val="1400"/>
              <a:buFont typeface="Inter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72956"/>
              </a:buClr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2956"/>
              </a:buClr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2956"/>
              </a:buClr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2956"/>
              </a:buClr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2956"/>
              </a:buClr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2956"/>
              </a:buClr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2956"/>
              </a:buClr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2956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53" name="Google Shape;353;p31"/>
          <p:cNvGrpSpPr/>
          <p:nvPr/>
        </p:nvGrpSpPr>
        <p:grpSpPr>
          <a:xfrm>
            <a:off x="0" y="3819784"/>
            <a:ext cx="9528127" cy="1568448"/>
            <a:chOff x="0" y="3819784"/>
            <a:chExt cx="9528127" cy="1568448"/>
          </a:xfrm>
        </p:grpSpPr>
        <p:grpSp>
          <p:nvGrpSpPr>
            <p:cNvPr id="354" name="Google Shape;354;p31"/>
            <p:cNvGrpSpPr/>
            <p:nvPr/>
          </p:nvGrpSpPr>
          <p:grpSpPr>
            <a:xfrm rot="-1656687">
              <a:off x="8258103" y="3992601"/>
              <a:ext cx="1046230" cy="1222814"/>
              <a:chOff x="4807050" y="731825"/>
              <a:chExt cx="1509650" cy="1764450"/>
            </a:xfrm>
          </p:grpSpPr>
          <p:sp>
            <p:nvSpPr>
              <p:cNvPr id="355" name="Google Shape;355;p31"/>
              <p:cNvSpPr/>
              <p:nvPr/>
            </p:nvSpPr>
            <p:spPr>
              <a:xfrm>
                <a:off x="5701675" y="1576525"/>
                <a:ext cx="194550" cy="284550"/>
              </a:xfrm>
              <a:custGeom>
                <a:rect b="b" l="l" r="r" t="t"/>
                <a:pathLst>
                  <a:path extrusionOk="0" h="11382" w="7782">
                    <a:moveTo>
                      <a:pt x="7782" y="0"/>
                    </a:moveTo>
                    <a:cubicBezTo>
                      <a:pt x="6001" y="1566"/>
                      <a:pt x="4595" y="3388"/>
                      <a:pt x="3277" y="5272"/>
                    </a:cubicBezTo>
                    <a:cubicBezTo>
                      <a:pt x="1998" y="7179"/>
                      <a:pt x="809" y="9151"/>
                      <a:pt x="0" y="11381"/>
                    </a:cubicBezTo>
                    <a:cubicBezTo>
                      <a:pt x="1783" y="9818"/>
                      <a:pt x="3189" y="7996"/>
                      <a:pt x="4505" y="6112"/>
                    </a:cubicBezTo>
                    <a:cubicBezTo>
                      <a:pt x="5782" y="4200"/>
                      <a:pt x="6971" y="2228"/>
                      <a:pt x="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1"/>
              <p:cNvSpPr/>
              <p:nvPr/>
            </p:nvSpPr>
            <p:spPr>
              <a:xfrm>
                <a:off x="5459575" y="1629000"/>
                <a:ext cx="157200" cy="219650"/>
              </a:xfrm>
              <a:custGeom>
                <a:rect b="b" l="l" r="r" t="t"/>
                <a:pathLst>
                  <a:path extrusionOk="0" h="8786" w="6288">
                    <a:moveTo>
                      <a:pt x="6288" y="0"/>
                    </a:moveTo>
                    <a:lnTo>
                      <a:pt x="6288" y="0"/>
                    </a:lnTo>
                    <a:cubicBezTo>
                      <a:pt x="4762" y="1122"/>
                      <a:pt x="3607" y="2510"/>
                      <a:pt x="2540" y="3960"/>
                    </a:cubicBezTo>
                    <a:cubicBezTo>
                      <a:pt x="1508" y="5435"/>
                      <a:pt x="568" y="6978"/>
                      <a:pt x="0" y="8786"/>
                    </a:cubicBezTo>
                    <a:cubicBezTo>
                      <a:pt x="1529" y="7664"/>
                      <a:pt x="2684" y="6278"/>
                      <a:pt x="3750" y="4826"/>
                    </a:cubicBezTo>
                    <a:cubicBezTo>
                      <a:pt x="4778" y="3348"/>
                      <a:pt x="5718" y="1806"/>
                      <a:pt x="6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1"/>
              <p:cNvSpPr/>
              <p:nvPr/>
            </p:nvSpPr>
            <p:spPr>
              <a:xfrm>
                <a:off x="5458300" y="1375700"/>
                <a:ext cx="164650" cy="179725"/>
              </a:xfrm>
              <a:custGeom>
                <a:rect b="b" l="l" r="r" t="t"/>
                <a:pathLst>
                  <a:path extrusionOk="0" h="7189" w="6586">
                    <a:moveTo>
                      <a:pt x="6586" y="0"/>
                    </a:moveTo>
                    <a:lnTo>
                      <a:pt x="6586" y="0"/>
                    </a:lnTo>
                    <a:cubicBezTo>
                      <a:pt x="5055" y="801"/>
                      <a:pt x="3861" y="1912"/>
                      <a:pt x="2744" y="3092"/>
                    </a:cubicBezTo>
                    <a:cubicBezTo>
                      <a:pt x="1663" y="4304"/>
                      <a:pt x="661" y="5593"/>
                      <a:pt x="1" y="7188"/>
                    </a:cubicBezTo>
                    <a:cubicBezTo>
                      <a:pt x="1534" y="6389"/>
                      <a:pt x="2728" y="5281"/>
                      <a:pt x="3841" y="4099"/>
                    </a:cubicBezTo>
                    <a:cubicBezTo>
                      <a:pt x="4921" y="2882"/>
                      <a:pt x="5921" y="1596"/>
                      <a:pt x="6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1"/>
              <p:cNvSpPr/>
              <p:nvPr/>
            </p:nvSpPr>
            <p:spPr>
              <a:xfrm>
                <a:off x="5161425" y="1703925"/>
                <a:ext cx="188375" cy="163500"/>
              </a:xfrm>
              <a:custGeom>
                <a:rect b="b" l="l" r="r" t="t"/>
                <a:pathLst>
                  <a:path extrusionOk="0" h="6540" w="7535">
                    <a:moveTo>
                      <a:pt x="7535" y="0"/>
                    </a:moveTo>
                    <a:lnTo>
                      <a:pt x="7535" y="0"/>
                    </a:lnTo>
                    <a:cubicBezTo>
                      <a:pt x="5893" y="647"/>
                      <a:pt x="4552" y="1637"/>
                      <a:pt x="3279" y="2706"/>
                    </a:cubicBezTo>
                    <a:cubicBezTo>
                      <a:pt x="2037" y="3815"/>
                      <a:pt x="869" y="5004"/>
                      <a:pt x="1" y="6539"/>
                    </a:cubicBezTo>
                    <a:cubicBezTo>
                      <a:pt x="1642" y="5895"/>
                      <a:pt x="2984" y="4904"/>
                      <a:pt x="4254" y="3831"/>
                    </a:cubicBezTo>
                    <a:cubicBezTo>
                      <a:pt x="5494" y="2722"/>
                      <a:pt x="6664" y="1533"/>
                      <a:pt x="7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1"/>
              <p:cNvSpPr/>
              <p:nvPr/>
            </p:nvSpPr>
            <p:spPr>
              <a:xfrm>
                <a:off x="5207500" y="1466850"/>
                <a:ext cx="172200" cy="139775"/>
              </a:xfrm>
              <a:custGeom>
                <a:rect b="b" l="l" r="r" t="t"/>
                <a:pathLst>
                  <a:path extrusionOk="0" h="5591" w="6888">
                    <a:moveTo>
                      <a:pt x="6888" y="0"/>
                    </a:moveTo>
                    <a:lnTo>
                      <a:pt x="6888" y="0"/>
                    </a:lnTo>
                    <a:cubicBezTo>
                      <a:pt x="5369" y="476"/>
                      <a:pt x="4138" y="1305"/>
                      <a:pt x="2974" y="2217"/>
                    </a:cubicBezTo>
                    <a:cubicBezTo>
                      <a:pt x="1840" y="3166"/>
                      <a:pt x="776" y="4200"/>
                      <a:pt x="0" y="5590"/>
                    </a:cubicBezTo>
                    <a:cubicBezTo>
                      <a:pt x="1519" y="5117"/>
                      <a:pt x="2752" y="4288"/>
                      <a:pt x="3914" y="3374"/>
                    </a:cubicBezTo>
                    <a:cubicBezTo>
                      <a:pt x="5045" y="2422"/>
                      <a:pt x="6110" y="1388"/>
                      <a:pt x="6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1"/>
              <p:cNvSpPr/>
              <p:nvPr/>
            </p:nvSpPr>
            <p:spPr>
              <a:xfrm>
                <a:off x="5442025" y="1176075"/>
                <a:ext cx="143475" cy="138575"/>
              </a:xfrm>
              <a:custGeom>
                <a:rect b="b" l="l" r="r" t="t"/>
                <a:pathLst>
                  <a:path extrusionOk="0" h="5543" w="5739">
                    <a:moveTo>
                      <a:pt x="5738" y="1"/>
                    </a:moveTo>
                    <a:lnTo>
                      <a:pt x="5738" y="1"/>
                    </a:lnTo>
                    <a:cubicBezTo>
                      <a:pt x="4374" y="502"/>
                      <a:pt x="3325" y="1331"/>
                      <a:pt x="2353" y="2236"/>
                    </a:cubicBezTo>
                    <a:cubicBezTo>
                      <a:pt x="1411" y="3176"/>
                      <a:pt x="545" y="4194"/>
                      <a:pt x="1" y="5542"/>
                    </a:cubicBezTo>
                    <a:cubicBezTo>
                      <a:pt x="1367" y="5044"/>
                      <a:pt x="2416" y="4215"/>
                      <a:pt x="3386" y="3307"/>
                    </a:cubicBezTo>
                    <a:cubicBezTo>
                      <a:pt x="4325" y="2365"/>
                      <a:pt x="5191" y="1347"/>
                      <a:pt x="5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1"/>
              <p:cNvSpPr/>
              <p:nvPr/>
            </p:nvSpPr>
            <p:spPr>
              <a:xfrm>
                <a:off x="5083950" y="1247250"/>
                <a:ext cx="188400" cy="163500"/>
              </a:xfrm>
              <a:custGeom>
                <a:rect b="b" l="l" r="r" t="t"/>
                <a:pathLst>
                  <a:path extrusionOk="0" h="6540" w="7536">
                    <a:moveTo>
                      <a:pt x="7535" y="1"/>
                    </a:moveTo>
                    <a:cubicBezTo>
                      <a:pt x="5893" y="647"/>
                      <a:pt x="4552" y="1638"/>
                      <a:pt x="3280" y="2709"/>
                    </a:cubicBezTo>
                    <a:cubicBezTo>
                      <a:pt x="2040" y="3815"/>
                      <a:pt x="869" y="5004"/>
                      <a:pt x="1" y="6540"/>
                    </a:cubicBezTo>
                    <a:cubicBezTo>
                      <a:pt x="1643" y="5898"/>
                      <a:pt x="2986" y="4907"/>
                      <a:pt x="4256" y="3834"/>
                    </a:cubicBezTo>
                    <a:cubicBezTo>
                      <a:pt x="5494" y="2723"/>
                      <a:pt x="6665" y="1534"/>
                      <a:pt x="7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1"/>
              <p:cNvSpPr/>
              <p:nvPr/>
            </p:nvSpPr>
            <p:spPr>
              <a:xfrm>
                <a:off x="4807050" y="1622875"/>
                <a:ext cx="159700" cy="162275"/>
              </a:xfrm>
              <a:custGeom>
                <a:rect b="b" l="l" r="r" t="t"/>
                <a:pathLst>
                  <a:path extrusionOk="0" h="6491" w="6388">
                    <a:moveTo>
                      <a:pt x="6387" y="0"/>
                    </a:moveTo>
                    <a:cubicBezTo>
                      <a:pt x="4905" y="670"/>
                      <a:pt x="3746" y="1661"/>
                      <a:pt x="2663" y="2723"/>
                    </a:cubicBezTo>
                    <a:cubicBezTo>
                      <a:pt x="1615" y="3819"/>
                      <a:pt x="645" y="4995"/>
                      <a:pt x="1" y="6491"/>
                    </a:cubicBezTo>
                    <a:cubicBezTo>
                      <a:pt x="1485" y="5824"/>
                      <a:pt x="2644" y="4833"/>
                      <a:pt x="3723" y="3769"/>
                    </a:cubicBezTo>
                    <a:cubicBezTo>
                      <a:pt x="4771" y="2670"/>
                      <a:pt x="5741" y="1494"/>
                      <a:pt x="6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1"/>
              <p:cNvSpPr/>
              <p:nvPr/>
            </p:nvSpPr>
            <p:spPr>
              <a:xfrm>
                <a:off x="4834525" y="1676500"/>
                <a:ext cx="220825" cy="343200"/>
              </a:xfrm>
              <a:custGeom>
                <a:rect b="b" l="l" r="r" t="t"/>
                <a:pathLst>
                  <a:path extrusionOk="0" h="13728" w="8833">
                    <a:moveTo>
                      <a:pt x="8833" y="0"/>
                    </a:moveTo>
                    <a:cubicBezTo>
                      <a:pt x="6865" y="1972"/>
                      <a:pt x="5284" y="4187"/>
                      <a:pt x="3790" y="6461"/>
                    </a:cubicBezTo>
                    <a:cubicBezTo>
                      <a:pt x="2337" y="8761"/>
                      <a:pt x="977" y="11120"/>
                      <a:pt x="1" y="13727"/>
                    </a:cubicBezTo>
                    <a:cubicBezTo>
                      <a:pt x="1970" y="11758"/>
                      <a:pt x="3552" y="9543"/>
                      <a:pt x="5041" y="7267"/>
                    </a:cubicBezTo>
                    <a:cubicBezTo>
                      <a:pt x="6494" y="4965"/>
                      <a:pt x="7854" y="2607"/>
                      <a:pt x="8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1"/>
              <p:cNvSpPr/>
              <p:nvPr/>
            </p:nvSpPr>
            <p:spPr>
              <a:xfrm>
                <a:off x="5805050" y="1061200"/>
                <a:ext cx="172175" cy="139850"/>
              </a:xfrm>
              <a:custGeom>
                <a:rect b="b" l="l" r="r" t="t"/>
                <a:pathLst>
                  <a:path extrusionOk="0" h="5594" w="6887">
                    <a:moveTo>
                      <a:pt x="6886" y="1"/>
                    </a:moveTo>
                    <a:cubicBezTo>
                      <a:pt x="5367" y="474"/>
                      <a:pt x="4136" y="1303"/>
                      <a:pt x="2975" y="2220"/>
                    </a:cubicBezTo>
                    <a:cubicBezTo>
                      <a:pt x="1843" y="3171"/>
                      <a:pt x="779" y="4206"/>
                      <a:pt x="1" y="5593"/>
                    </a:cubicBezTo>
                    <a:cubicBezTo>
                      <a:pt x="1520" y="5118"/>
                      <a:pt x="2751" y="4286"/>
                      <a:pt x="3912" y="3374"/>
                    </a:cubicBezTo>
                    <a:cubicBezTo>
                      <a:pt x="5048" y="2425"/>
                      <a:pt x="6113" y="1391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31"/>
              <p:cNvSpPr/>
              <p:nvPr/>
            </p:nvSpPr>
            <p:spPr>
              <a:xfrm>
                <a:off x="5775100" y="731825"/>
                <a:ext cx="239525" cy="309500"/>
              </a:xfrm>
              <a:custGeom>
                <a:rect b="b" l="l" r="r" t="t"/>
                <a:pathLst>
                  <a:path extrusionOk="0" h="12380" w="9581">
                    <a:moveTo>
                      <a:pt x="9580" y="1"/>
                    </a:moveTo>
                    <a:lnTo>
                      <a:pt x="9580" y="1"/>
                    </a:lnTo>
                    <a:cubicBezTo>
                      <a:pt x="7516" y="1703"/>
                      <a:pt x="5814" y="3686"/>
                      <a:pt x="4200" y="5734"/>
                    </a:cubicBezTo>
                    <a:cubicBezTo>
                      <a:pt x="2626" y="7814"/>
                      <a:pt x="1132" y="9957"/>
                      <a:pt x="0" y="12379"/>
                    </a:cubicBezTo>
                    <a:cubicBezTo>
                      <a:pt x="2062" y="10675"/>
                      <a:pt x="3762" y="8694"/>
                      <a:pt x="5378" y="6646"/>
                    </a:cubicBezTo>
                    <a:cubicBezTo>
                      <a:pt x="6957" y="4570"/>
                      <a:pt x="8451" y="2425"/>
                      <a:pt x="9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31"/>
              <p:cNvSpPr/>
              <p:nvPr/>
            </p:nvSpPr>
            <p:spPr>
              <a:xfrm>
                <a:off x="5626575" y="771825"/>
                <a:ext cx="131000" cy="160975"/>
              </a:xfrm>
              <a:custGeom>
                <a:rect b="b" l="l" r="r" t="t"/>
                <a:pathLst>
                  <a:path extrusionOk="0" h="6439" w="5240">
                    <a:moveTo>
                      <a:pt x="5239" y="1"/>
                    </a:moveTo>
                    <a:lnTo>
                      <a:pt x="5239" y="1"/>
                    </a:lnTo>
                    <a:cubicBezTo>
                      <a:pt x="3909" y="701"/>
                      <a:pt x="2933" y="1691"/>
                      <a:pt x="2044" y="2751"/>
                    </a:cubicBezTo>
                    <a:cubicBezTo>
                      <a:pt x="1189" y="3838"/>
                      <a:pt x="418" y="4995"/>
                      <a:pt x="0" y="6438"/>
                    </a:cubicBezTo>
                    <a:lnTo>
                      <a:pt x="3" y="6438"/>
                    </a:lnTo>
                    <a:cubicBezTo>
                      <a:pt x="1330" y="5736"/>
                      <a:pt x="2305" y="4746"/>
                      <a:pt x="3198" y="3688"/>
                    </a:cubicBezTo>
                    <a:cubicBezTo>
                      <a:pt x="4055" y="2603"/>
                      <a:pt x="4826" y="1446"/>
                      <a:pt x="5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31"/>
              <p:cNvSpPr/>
              <p:nvPr/>
            </p:nvSpPr>
            <p:spPr>
              <a:xfrm>
                <a:off x="5375825" y="828000"/>
                <a:ext cx="148475" cy="156000"/>
              </a:xfrm>
              <a:custGeom>
                <a:rect b="b" l="l" r="r" t="t"/>
                <a:pathLst>
                  <a:path extrusionOk="0" h="6240" w="5939">
                    <a:moveTo>
                      <a:pt x="5939" y="1"/>
                    </a:moveTo>
                    <a:lnTo>
                      <a:pt x="5939" y="1"/>
                    </a:lnTo>
                    <a:cubicBezTo>
                      <a:pt x="4521" y="633"/>
                      <a:pt x="3436" y="1582"/>
                      <a:pt x="2429" y="2607"/>
                    </a:cubicBezTo>
                    <a:cubicBezTo>
                      <a:pt x="1459" y="3665"/>
                      <a:pt x="564" y="4796"/>
                      <a:pt x="0" y="6239"/>
                    </a:cubicBezTo>
                    <a:cubicBezTo>
                      <a:pt x="1416" y="5604"/>
                      <a:pt x="2501" y="4655"/>
                      <a:pt x="3507" y="3633"/>
                    </a:cubicBezTo>
                    <a:cubicBezTo>
                      <a:pt x="4482" y="2577"/>
                      <a:pt x="5375" y="1448"/>
                      <a:pt x="5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1"/>
              <p:cNvSpPr/>
              <p:nvPr/>
            </p:nvSpPr>
            <p:spPr>
              <a:xfrm>
                <a:off x="5836275" y="1258350"/>
                <a:ext cx="235850" cy="131050"/>
              </a:xfrm>
              <a:custGeom>
                <a:rect b="b" l="l" r="r" t="t"/>
                <a:pathLst>
                  <a:path extrusionOk="0" h="5242" w="9434">
                    <a:moveTo>
                      <a:pt x="9433" y="0"/>
                    </a:moveTo>
                    <a:cubicBezTo>
                      <a:pt x="7574" y="358"/>
                      <a:pt x="5937" y="1115"/>
                      <a:pt x="4356" y="1970"/>
                    </a:cubicBezTo>
                    <a:cubicBezTo>
                      <a:pt x="2795" y="2866"/>
                      <a:pt x="1287" y="3856"/>
                      <a:pt x="1" y="5241"/>
                    </a:cubicBezTo>
                    <a:cubicBezTo>
                      <a:pt x="1857" y="4881"/>
                      <a:pt x="3494" y="4124"/>
                      <a:pt x="5078" y="3272"/>
                    </a:cubicBezTo>
                    <a:cubicBezTo>
                      <a:pt x="6639" y="2378"/>
                      <a:pt x="8147" y="1390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31"/>
              <p:cNvSpPr/>
              <p:nvPr/>
            </p:nvSpPr>
            <p:spPr>
              <a:xfrm>
                <a:off x="6103325" y="1328125"/>
                <a:ext cx="213375" cy="118650"/>
              </a:xfrm>
              <a:custGeom>
                <a:rect b="b" l="l" r="r" t="t"/>
                <a:pathLst>
                  <a:path extrusionOk="0" h="4746" w="8535">
                    <a:moveTo>
                      <a:pt x="8534" y="1"/>
                    </a:moveTo>
                    <a:cubicBezTo>
                      <a:pt x="6823" y="275"/>
                      <a:pt x="5339" y="952"/>
                      <a:pt x="3905" y="1723"/>
                    </a:cubicBezTo>
                    <a:cubicBezTo>
                      <a:pt x="2496" y="2536"/>
                      <a:pt x="1136" y="3441"/>
                      <a:pt x="0" y="4746"/>
                    </a:cubicBezTo>
                    <a:cubicBezTo>
                      <a:pt x="1707" y="4469"/>
                      <a:pt x="3194" y="3792"/>
                      <a:pt x="4628" y="3023"/>
                    </a:cubicBezTo>
                    <a:cubicBezTo>
                      <a:pt x="6041" y="2215"/>
                      <a:pt x="7398" y="1308"/>
                      <a:pt x="8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1"/>
              <p:cNvSpPr/>
              <p:nvPr/>
            </p:nvSpPr>
            <p:spPr>
              <a:xfrm>
                <a:off x="5967375" y="1611450"/>
                <a:ext cx="183425" cy="146000"/>
              </a:xfrm>
              <a:custGeom>
                <a:rect b="b" l="l" r="r" t="t"/>
                <a:pathLst>
                  <a:path extrusionOk="0" h="5840" w="7337">
                    <a:moveTo>
                      <a:pt x="7336" y="0"/>
                    </a:moveTo>
                    <a:cubicBezTo>
                      <a:pt x="5745" y="510"/>
                      <a:pt x="4441" y="1381"/>
                      <a:pt x="3206" y="2337"/>
                    </a:cubicBezTo>
                    <a:cubicBezTo>
                      <a:pt x="1998" y="3330"/>
                      <a:pt x="857" y="4408"/>
                      <a:pt x="1" y="5840"/>
                    </a:cubicBezTo>
                    <a:cubicBezTo>
                      <a:pt x="1589" y="5327"/>
                      <a:pt x="2894" y="4457"/>
                      <a:pt x="4131" y="3503"/>
                    </a:cubicBezTo>
                    <a:cubicBezTo>
                      <a:pt x="5341" y="2512"/>
                      <a:pt x="6482" y="1434"/>
                      <a:pt x="7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1"/>
              <p:cNvSpPr/>
              <p:nvPr/>
            </p:nvSpPr>
            <p:spPr>
              <a:xfrm>
                <a:off x="5697925" y="1904675"/>
                <a:ext cx="189650" cy="134825"/>
              </a:xfrm>
              <a:custGeom>
                <a:rect b="b" l="l" r="r" t="t"/>
                <a:pathLst>
                  <a:path extrusionOk="0" h="5393" w="7586">
                    <a:moveTo>
                      <a:pt x="7585" y="1"/>
                    </a:moveTo>
                    <a:lnTo>
                      <a:pt x="7585" y="1"/>
                    </a:lnTo>
                    <a:cubicBezTo>
                      <a:pt x="5981" y="419"/>
                      <a:pt x="4639" y="1208"/>
                      <a:pt x="3362" y="2090"/>
                    </a:cubicBezTo>
                    <a:cubicBezTo>
                      <a:pt x="2113" y="3009"/>
                      <a:pt x="924" y="4014"/>
                      <a:pt x="0" y="5392"/>
                    </a:cubicBezTo>
                    <a:cubicBezTo>
                      <a:pt x="1605" y="4972"/>
                      <a:pt x="2947" y="4180"/>
                      <a:pt x="4226" y="3303"/>
                    </a:cubicBezTo>
                    <a:cubicBezTo>
                      <a:pt x="5477" y="2386"/>
                      <a:pt x="6664" y="1382"/>
                      <a:pt x="7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6068500" y="1826000"/>
                <a:ext cx="172175" cy="272075"/>
              </a:xfrm>
              <a:custGeom>
                <a:rect b="b" l="l" r="r" t="t"/>
                <a:pathLst>
                  <a:path extrusionOk="0" h="10883" w="6887">
                    <a:moveTo>
                      <a:pt x="6886" y="1"/>
                    </a:moveTo>
                    <a:lnTo>
                      <a:pt x="6886" y="1"/>
                    </a:lnTo>
                    <a:cubicBezTo>
                      <a:pt x="5240" y="1499"/>
                      <a:pt x="3979" y="3242"/>
                      <a:pt x="2813" y="5044"/>
                    </a:cubicBezTo>
                    <a:cubicBezTo>
                      <a:pt x="1689" y="6870"/>
                      <a:pt x="652" y="8754"/>
                      <a:pt x="1" y="10883"/>
                    </a:cubicBezTo>
                    <a:cubicBezTo>
                      <a:pt x="1645" y="9382"/>
                      <a:pt x="2903" y="7639"/>
                      <a:pt x="4072" y="5840"/>
                    </a:cubicBezTo>
                    <a:cubicBezTo>
                      <a:pt x="5201" y="4014"/>
                      <a:pt x="6238" y="2130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1"/>
              <p:cNvSpPr/>
              <p:nvPr/>
            </p:nvSpPr>
            <p:spPr>
              <a:xfrm>
                <a:off x="5737875" y="1982025"/>
                <a:ext cx="222075" cy="182225"/>
              </a:xfrm>
              <a:custGeom>
                <a:rect b="b" l="l" r="r" t="t"/>
                <a:pathLst>
                  <a:path extrusionOk="0" h="7289" w="8883">
                    <a:moveTo>
                      <a:pt x="8883" y="1"/>
                    </a:moveTo>
                    <a:lnTo>
                      <a:pt x="8883" y="1"/>
                    </a:lnTo>
                    <a:cubicBezTo>
                      <a:pt x="7029" y="758"/>
                      <a:pt x="5463" y="1871"/>
                      <a:pt x="3969" y="3070"/>
                    </a:cubicBezTo>
                    <a:cubicBezTo>
                      <a:pt x="2505" y="4303"/>
                      <a:pt x="1108" y="5619"/>
                      <a:pt x="0" y="7288"/>
                    </a:cubicBezTo>
                    <a:cubicBezTo>
                      <a:pt x="1854" y="6528"/>
                      <a:pt x="3417" y="5415"/>
                      <a:pt x="4914" y="4219"/>
                    </a:cubicBezTo>
                    <a:cubicBezTo>
                      <a:pt x="6380" y="2989"/>
                      <a:pt x="7777" y="1670"/>
                      <a:pt x="88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1"/>
              <p:cNvSpPr/>
              <p:nvPr/>
            </p:nvSpPr>
            <p:spPr>
              <a:xfrm>
                <a:off x="5333675" y="2104350"/>
                <a:ext cx="194625" cy="152300"/>
              </a:xfrm>
              <a:custGeom>
                <a:rect b="b" l="l" r="r" t="t"/>
                <a:pathLst>
                  <a:path extrusionOk="0" h="6092" w="7785">
                    <a:moveTo>
                      <a:pt x="7784" y="1"/>
                    </a:moveTo>
                    <a:lnTo>
                      <a:pt x="7784" y="1"/>
                    </a:lnTo>
                    <a:cubicBezTo>
                      <a:pt x="6124" y="552"/>
                      <a:pt x="4743" y="1462"/>
                      <a:pt x="3434" y="2460"/>
                    </a:cubicBezTo>
                    <a:cubicBezTo>
                      <a:pt x="2153" y="3496"/>
                      <a:pt x="936" y="4614"/>
                      <a:pt x="1" y="6092"/>
                    </a:cubicBezTo>
                    <a:cubicBezTo>
                      <a:pt x="1658" y="5540"/>
                      <a:pt x="3037" y="4628"/>
                      <a:pt x="4351" y="3633"/>
                    </a:cubicBezTo>
                    <a:cubicBezTo>
                      <a:pt x="5634" y="2601"/>
                      <a:pt x="6851" y="1481"/>
                      <a:pt x="77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5216325" y="1988375"/>
                <a:ext cx="203375" cy="83675"/>
              </a:xfrm>
              <a:custGeom>
                <a:rect b="b" l="l" r="r" t="t"/>
                <a:pathLst>
                  <a:path extrusionOk="0" h="3347" w="8135">
                    <a:moveTo>
                      <a:pt x="8135" y="1"/>
                    </a:moveTo>
                    <a:cubicBezTo>
                      <a:pt x="6556" y="12"/>
                      <a:pt x="5149" y="446"/>
                      <a:pt x="3785" y="984"/>
                    </a:cubicBezTo>
                    <a:cubicBezTo>
                      <a:pt x="2439" y="1566"/>
                      <a:pt x="1134" y="2245"/>
                      <a:pt x="0" y="3347"/>
                    </a:cubicBezTo>
                    <a:cubicBezTo>
                      <a:pt x="1580" y="3330"/>
                      <a:pt x="2986" y="2896"/>
                      <a:pt x="4351" y="2361"/>
                    </a:cubicBezTo>
                    <a:cubicBezTo>
                      <a:pt x="5699" y="1783"/>
                      <a:pt x="7004" y="1105"/>
                      <a:pt x="8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4868300" y="2203000"/>
                <a:ext cx="244550" cy="194725"/>
              </a:xfrm>
              <a:custGeom>
                <a:rect b="b" l="l" r="r" t="t"/>
                <a:pathLst>
                  <a:path extrusionOk="0" h="7789" w="9782">
                    <a:moveTo>
                      <a:pt x="9781" y="1"/>
                    </a:moveTo>
                    <a:cubicBezTo>
                      <a:pt x="7784" y="839"/>
                      <a:pt x="6071" y="2033"/>
                      <a:pt x="4427" y="3314"/>
                    </a:cubicBezTo>
                    <a:cubicBezTo>
                      <a:pt x="2813" y="4630"/>
                      <a:pt x="1266" y="6032"/>
                      <a:pt x="0" y="7789"/>
                    </a:cubicBezTo>
                    <a:cubicBezTo>
                      <a:pt x="1995" y="6951"/>
                      <a:pt x="3709" y="5757"/>
                      <a:pt x="5355" y="4478"/>
                    </a:cubicBezTo>
                    <a:cubicBezTo>
                      <a:pt x="6971" y="3162"/>
                      <a:pt x="8518" y="1762"/>
                      <a:pt x="9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1"/>
              <p:cNvSpPr/>
              <p:nvPr/>
            </p:nvSpPr>
            <p:spPr>
              <a:xfrm>
                <a:off x="4809650" y="2073300"/>
                <a:ext cx="245750" cy="165975"/>
              </a:xfrm>
              <a:custGeom>
                <a:rect b="b" l="l" r="r" t="t"/>
                <a:pathLst>
                  <a:path extrusionOk="0" h="6639" w="9830">
                    <a:moveTo>
                      <a:pt x="9830" y="0"/>
                    </a:moveTo>
                    <a:lnTo>
                      <a:pt x="9830" y="0"/>
                    </a:lnTo>
                    <a:cubicBezTo>
                      <a:pt x="7860" y="617"/>
                      <a:pt x="6149" y="1614"/>
                      <a:pt x="4498" y="2702"/>
                    </a:cubicBezTo>
                    <a:cubicBezTo>
                      <a:pt x="2873" y="3831"/>
                      <a:pt x="1310" y="5046"/>
                      <a:pt x="1" y="6639"/>
                    </a:cubicBezTo>
                    <a:cubicBezTo>
                      <a:pt x="1968" y="6020"/>
                      <a:pt x="3679" y="5022"/>
                      <a:pt x="5332" y="3937"/>
                    </a:cubicBezTo>
                    <a:cubicBezTo>
                      <a:pt x="6958" y="2813"/>
                      <a:pt x="8523" y="1596"/>
                      <a:pt x="9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1"/>
              <p:cNvSpPr/>
              <p:nvPr/>
            </p:nvSpPr>
            <p:spPr>
              <a:xfrm>
                <a:off x="5114100" y="2398875"/>
                <a:ext cx="254525" cy="97400"/>
              </a:xfrm>
              <a:custGeom>
                <a:rect b="b" l="l" r="r" t="t"/>
                <a:pathLst>
                  <a:path extrusionOk="0" h="3896" w="10181">
                    <a:moveTo>
                      <a:pt x="10180" y="0"/>
                    </a:moveTo>
                    <a:lnTo>
                      <a:pt x="10180" y="0"/>
                    </a:lnTo>
                    <a:cubicBezTo>
                      <a:pt x="8273" y="97"/>
                      <a:pt x="6530" y="624"/>
                      <a:pt x="4826" y="1252"/>
                    </a:cubicBezTo>
                    <a:cubicBezTo>
                      <a:pt x="3138" y="1926"/>
                      <a:pt x="1487" y="2697"/>
                      <a:pt x="0" y="3895"/>
                    </a:cubicBezTo>
                    <a:cubicBezTo>
                      <a:pt x="1907" y="3794"/>
                      <a:pt x="3651" y="3267"/>
                      <a:pt x="5357" y="2642"/>
                    </a:cubicBezTo>
                    <a:cubicBezTo>
                      <a:pt x="7045" y="1974"/>
                      <a:pt x="8696" y="1201"/>
                      <a:pt x="10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5595700" y="2346400"/>
                <a:ext cx="184675" cy="117325"/>
              </a:xfrm>
              <a:custGeom>
                <a:rect b="b" l="l" r="r" t="t"/>
                <a:pathLst>
                  <a:path extrusionOk="0" h="4693" w="7387">
                    <a:moveTo>
                      <a:pt x="7387" y="0"/>
                    </a:moveTo>
                    <a:lnTo>
                      <a:pt x="7387" y="0"/>
                    </a:lnTo>
                    <a:cubicBezTo>
                      <a:pt x="5839" y="284"/>
                      <a:pt x="4537" y="954"/>
                      <a:pt x="3295" y="1718"/>
                    </a:cubicBezTo>
                    <a:cubicBezTo>
                      <a:pt x="2078" y="2522"/>
                      <a:pt x="917" y="3415"/>
                      <a:pt x="0" y="4692"/>
                    </a:cubicBezTo>
                    <a:cubicBezTo>
                      <a:pt x="1547" y="4406"/>
                      <a:pt x="2849" y="3736"/>
                      <a:pt x="4094" y="2974"/>
                    </a:cubicBezTo>
                    <a:cubicBezTo>
                      <a:pt x="5313" y="2173"/>
                      <a:pt x="6472" y="1279"/>
                      <a:pt x="7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380" name="Google Shape;380;p31"/>
            <p:cNvPicPr preferRelativeResize="0"/>
            <p:nvPr/>
          </p:nvPicPr>
          <p:blipFill rotWithShape="1">
            <a:blip r:embed="rId2">
              <a:alphaModFix/>
            </a:blip>
            <a:srcRect b="-9994" l="6208" r="0" t="23683"/>
            <a:stretch/>
          </p:blipFill>
          <p:spPr>
            <a:xfrm rot="-5400000">
              <a:off x="-105237" y="4325038"/>
              <a:ext cx="923700" cy="713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32"/>
          <p:cNvGrpSpPr/>
          <p:nvPr/>
        </p:nvGrpSpPr>
        <p:grpSpPr>
          <a:xfrm>
            <a:off x="-9925" y="3518701"/>
            <a:ext cx="9153924" cy="1624800"/>
            <a:chOff x="-9925" y="3518701"/>
            <a:chExt cx="9153924" cy="1624800"/>
          </a:xfrm>
        </p:grpSpPr>
        <p:pic>
          <p:nvPicPr>
            <p:cNvPr id="383" name="Google Shape;383;p32"/>
            <p:cNvPicPr preferRelativeResize="0"/>
            <p:nvPr/>
          </p:nvPicPr>
          <p:blipFill rotWithShape="1">
            <a:blip r:embed="rId2">
              <a:alphaModFix/>
            </a:blip>
            <a:srcRect b="0" l="0" r="26492" t="40422"/>
            <a:stretch/>
          </p:blipFill>
          <p:spPr>
            <a:xfrm rot="5400000">
              <a:off x="8045899" y="4045401"/>
              <a:ext cx="1624800" cy="571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4" name="Google Shape;384;p32"/>
            <p:cNvPicPr preferRelativeResize="0"/>
            <p:nvPr/>
          </p:nvPicPr>
          <p:blipFill rotWithShape="1">
            <a:blip r:embed="rId3">
              <a:alphaModFix/>
            </a:blip>
            <a:srcRect b="42755" l="6208" r="0" t="0"/>
            <a:stretch/>
          </p:blipFill>
          <p:spPr>
            <a:xfrm flipH="1" rot="5400000">
              <a:off x="-302850" y="4229300"/>
              <a:ext cx="1200850" cy="615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5" name="Google Shape;385;p3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6" name="Google Shape;386;p32"/>
          <p:cNvSpPr txBox="1"/>
          <p:nvPr>
            <p:ph idx="1" type="subTitle"/>
          </p:nvPr>
        </p:nvSpPr>
        <p:spPr>
          <a:xfrm>
            <a:off x="712048" y="3589433"/>
            <a:ext cx="3863700" cy="8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32"/>
          <p:cNvSpPr txBox="1"/>
          <p:nvPr>
            <p:ph idx="2" type="subTitle"/>
          </p:nvPr>
        </p:nvSpPr>
        <p:spPr>
          <a:xfrm>
            <a:off x="712050" y="2082433"/>
            <a:ext cx="3863700" cy="8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32"/>
          <p:cNvSpPr txBox="1"/>
          <p:nvPr>
            <p:ph idx="3" type="subTitle"/>
          </p:nvPr>
        </p:nvSpPr>
        <p:spPr>
          <a:xfrm>
            <a:off x="712050" y="1644075"/>
            <a:ext cx="3863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9" name="Google Shape;389;p32"/>
          <p:cNvSpPr txBox="1"/>
          <p:nvPr>
            <p:ph idx="4" type="subTitle"/>
          </p:nvPr>
        </p:nvSpPr>
        <p:spPr>
          <a:xfrm>
            <a:off x="712049" y="3151075"/>
            <a:ext cx="3863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1" name="Google Shape;391;p33"/>
          <p:cNvGrpSpPr/>
          <p:nvPr/>
        </p:nvGrpSpPr>
        <p:grpSpPr>
          <a:xfrm>
            <a:off x="-9925" y="3936375"/>
            <a:ext cx="9452073" cy="1410503"/>
            <a:chOff x="-9925" y="3936375"/>
            <a:chExt cx="9452073" cy="1410503"/>
          </a:xfrm>
        </p:grpSpPr>
        <p:grpSp>
          <p:nvGrpSpPr>
            <p:cNvPr id="392" name="Google Shape;392;p33"/>
            <p:cNvGrpSpPr/>
            <p:nvPr/>
          </p:nvGrpSpPr>
          <p:grpSpPr>
            <a:xfrm>
              <a:off x="8099471" y="4301959"/>
              <a:ext cx="1342677" cy="1044919"/>
              <a:chOff x="8099471" y="4301959"/>
              <a:chExt cx="1342677" cy="1044919"/>
            </a:xfrm>
          </p:grpSpPr>
          <p:sp>
            <p:nvSpPr>
              <p:cNvPr id="393" name="Google Shape;393;p33"/>
              <p:cNvSpPr/>
              <p:nvPr/>
            </p:nvSpPr>
            <p:spPr>
              <a:xfrm rot="4499833">
                <a:off x="8675361" y="4884546"/>
                <a:ext cx="134828" cy="197200"/>
              </a:xfrm>
              <a:custGeom>
                <a:rect b="b" l="l" r="r" t="t"/>
                <a:pathLst>
                  <a:path extrusionOk="0" h="11382" w="7782">
                    <a:moveTo>
                      <a:pt x="7782" y="0"/>
                    </a:moveTo>
                    <a:cubicBezTo>
                      <a:pt x="6001" y="1566"/>
                      <a:pt x="4595" y="3388"/>
                      <a:pt x="3277" y="5272"/>
                    </a:cubicBezTo>
                    <a:cubicBezTo>
                      <a:pt x="1998" y="7179"/>
                      <a:pt x="809" y="9151"/>
                      <a:pt x="0" y="11381"/>
                    </a:cubicBezTo>
                    <a:cubicBezTo>
                      <a:pt x="1783" y="9818"/>
                      <a:pt x="3189" y="7996"/>
                      <a:pt x="4505" y="6112"/>
                    </a:cubicBezTo>
                    <a:cubicBezTo>
                      <a:pt x="5782" y="4200"/>
                      <a:pt x="6971" y="2228"/>
                      <a:pt x="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 rot="4499833">
                <a:off x="8628116" y="4736064"/>
                <a:ext cx="108943" cy="152222"/>
              </a:xfrm>
              <a:custGeom>
                <a:rect b="b" l="l" r="r" t="t"/>
                <a:pathLst>
                  <a:path extrusionOk="0" h="8786" w="6288">
                    <a:moveTo>
                      <a:pt x="6288" y="0"/>
                    </a:moveTo>
                    <a:lnTo>
                      <a:pt x="6288" y="0"/>
                    </a:lnTo>
                    <a:cubicBezTo>
                      <a:pt x="4762" y="1122"/>
                      <a:pt x="3607" y="2510"/>
                      <a:pt x="2540" y="3960"/>
                    </a:cubicBezTo>
                    <a:cubicBezTo>
                      <a:pt x="1508" y="5435"/>
                      <a:pt x="568" y="6978"/>
                      <a:pt x="0" y="8786"/>
                    </a:cubicBezTo>
                    <a:cubicBezTo>
                      <a:pt x="1529" y="7664"/>
                      <a:pt x="2684" y="6278"/>
                      <a:pt x="3750" y="4826"/>
                    </a:cubicBezTo>
                    <a:cubicBezTo>
                      <a:pt x="4778" y="3348"/>
                      <a:pt x="5718" y="1806"/>
                      <a:pt x="6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 rot="4499833">
                <a:off x="8808896" y="4702515"/>
                <a:ext cx="114106" cy="124554"/>
              </a:xfrm>
              <a:custGeom>
                <a:rect b="b" l="l" r="r" t="t"/>
                <a:pathLst>
                  <a:path extrusionOk="0" h="7189" w="6586">
                    <a:moveTo>
                      <a:pt x="6586" y="0"/>
                    </a:moveTo>
                    <a:lnTo>
                      <a:pt x="6586" y="0"/>
                    </a:lnTo>
                    <a:cubicBezTo>
                      <a:pt x="5055" y="801"/>
                      <a:pt x="3861" y="1912"/>
                      <a:pt x="2744" y="3092"/>
                    </a:cubicBezTo>
                    <a:cubicBezTo>
                      <a:pt x="1663" y="4304"/>
                      <a:pt x="661" y="5593"/>
                      <a:pt x="1" y="7188"/>
                    </a:cubicBezTo>
                    <a:cubicBezTo>
                      <a:pt x="1534" y="6389"/>
                      <a:pt x="2728" y="5281"/>
                      <a:pt x="3841" y="4099"/>
                    </a:cubicBezTo>
                    <a:cubicBezTo>
                      <a:pt x="4921" y="2882"/>
                      <a:pt x="5921" y="1596"/>
                      <a:pt x="6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33"/>
              <p:cNvSpPr/>
              <p:nvPr/>
            </p:nvSpPr>
            <p:spPr>
              <a:xfrm rot="4499833">
                <a:off x="8535260" y="4574778"/>
                <a:ext cx="130548" cy="113309"/>
              </a:xfrm>
              <a:custGeom>
                <a:rect b="b" l="l" r="r" t="t"/>
                <a:pathLst>
                  <a:path extrusionOk="0" h="6540" w="7535">
                    <a:moveTo>
                      <a:pt x="7535" y="0"/>
                    </a:moveTo>
                    <a:lnTo>
                      <a:pt x="7535" y="0"/>
                    </a:lnTo>
                    <a:cubicBezTo>
                      <a:pt x="5893" y="647"/>
                      <a:pt x="4552" y="1637"/>
                      <a:pt x="3279" y="2706"/>
                    </a:cubicBezTo>
                    <a:cubicBezTo>
                      <a:pt x="2037" y="3815"/>
                      <a:pt x="869" y="5004"/>
                      <a:pt x="1" y="6539"/>
                    </a:cubicBezTo>
                    <a:cubicBezTo>
                      <a:pt x="1642" y="5895"/>
                      <a:pt x="2984" y="4904"/>
                      <a:pt x="4254" y="3831"/>
                    </a:cubicBezTo>
                    <a:cubicBezTo>
                      <a:pt x="5494" y="2722"/>
                      <a:pt x="6664" y="1533"/>
                      <a:pt x="7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3"/>
              <p:cNvSpPr/>
              <p:nvPr/>
            </p:nvSpPr>
            <p:spPr>
              <a:xfrm rot="4499833">
                <a:off x="8714319" y="4563769"/>
                <a:ext cx="119339" cy="96867"/>
              </a:xfrm>
              <a:custGeom>
                <a:rect b="b" l="l" r="r" t="t"/>
                <a:pathLst>
                  <a:path extrusionOk="0" h="5591" w="6888">
                    <a:moveTo>
                      <a:pt x="6888" y="0"/>
                    </a:moveTo>
                    <a:lnTo>
                      <a:pt x="6888" y="0"/>
                    </a:lnTo>
                    <a:cubicBezTo>
                      <a:pt x="5369" y="476"/>
                      <a:pt x="4138" y="1305"/>
                      <a:pt x="2974" y="2217"/>
                    </a:cubicBezTo>
                    <a:cubicBezTo>
                      <a:pt x="1840" y="3166"/>
                      <a:pt x="776" y="4200"/>
                      <a:pt x="0" y="5590"/>
                    </a:cubicBezTo>
                    <a:cubicBezTo>
                      <a:pt x="1519" y="5117"/>
                      <a:pt x="2752" y="4288"/>
                      <a:pt x="3914" y="3374"/>
                    </a:cubicBezTo>
                    <a:cubicBezTo>
                      <a:pt x="5045" y="2422"/>
                      <a:pt x="6110" y="1388"/>
                      <a:pt x="6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33"/>
              <p:cNvSpPr/>
              <p:nvPr/>
            </p:nvSpPr>
            <p:spPr>
              <a:xfrm rot="4499833">
                <a:off x="8958816" y="4659288"/>
                <a:ext cx="99431" cy="96036"/>
              </a:xfrm>
              <a:custGeom>
                <a:rect b="b" l="l" r="r" t="t"/>
                <a:pathLst>
                  <a:path extrusionOk="0" h="5543" w="5739">
                    <a:moveTo>
                      <a:pt x="5738" y="1"/>
                    </a:moveTo>
                    <a:lnTo>
                      <a:pt x="5738" y="1"/>
                    </a:lnTo>
                    <a:cubicBezTo>
                      <a:pt x="4374" y="502"/>
                      <a:pt x="3325" y="1331"/>
                      <a:pt x="2353" y="2236"/>
                    </a:cubicBezTo>
                    <a:cubicBezTo>
                      <a:pt x="1411" y="3176"/>
                      <a:pt x="545" y="4194"/>
                      <a:pt x="1" y="5542"/>
                    </a:cubicBezTo>
                    <a:cubicBezTo>
                      <a:pt x="1367" y="5044"/>
                      <a:pt x="2416" y="4215"/>
                      <a:pt x="3386" y="3307"/>
                    </a:cubicBezTo>
                    <a:cubicBezTo>
                      <a:pt x="4325" y="2365"/>
                      <a:pt x="5191" y="1347"/>
                      <a:pt x="5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33"/>
              <p:cNvSpPr/>
              <p:nvPr/>
            </p:nvSpPr>
            <p:spPr>
              <a:xfrm rot="4499833">
                <a:off x="8827053" y="4440997"/>
                <a:ext cx="130566" cy="113309"/>
              </a:xfrm>
              <a:custGeom>
                <a:rect b="b" l="l" r="r" t="t"/>
                <a:pathLst>
                  <a:path extrusionOk="0" h="6540" w="7536">
                    <a:moveTo>
                      <a:pt x="7535" y="1"/>
                    </a:moveTo>
                    <a:cubicBezTo>
                      <a:pt x="5893" y="647"/>
                      <a:pt x="4552" y="1638"/>
                      <a:pt x="3280" y="2709"/>
                    </a:cubicBezTo>
                    <a:cubicBezTo>
                      <a:pt x="2040" y="3815"/>
                      <a:pt x="869" y="5004"/>
                      <a:pt x="1" y="6540"/>
                    </a:cubicBezTo>
                    <a:cubicBezTo>
                      <a:pt x="1643" y="5898"/>
                      <a:pt x="2986" y="4907"/>
                      <a:pt x="4256" y="3834"/>
                    </a:cubicBezTo>
                    <a:cubicBezTo>
                      <a:pt x="5494" y="2723"/>
                      <a:pt x="6665" y="1534"/>
                      <a:pt x="7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3"/>
              <p:cNvSpPr/>
              <p:nvPr/>
            </p:nvSpPr>
            <p:spPr>
              <a:xfrm rot="4499833">
                <a:off x="8533714" y="4313736"/>
                <a:ext cx="110676" cy="112460"/>
              </a:xfrm>
              <a:custGeom>
                <a:rect b="b" l="l" r="r" t="t"/>
                <a:pathLst>
                  <a:path extrusionOk="0" h="6491" w="6388">
                    <a:moveTo>
                      <a:pt x="6387" y="0"/>
                    </a:moveTo>
                    <a:cubicBezTo>
                      <a:pt x="4905" y="670"/>
                      <a:pt x="3746" y="1661"/>
                      <a:pt x="2663" y="2723"/>
                    </a:cubicBezTo>
                    <a:cubicBezTo>
                      <a:pt x="1615" y="3819"/>
                      <a:pt x="645" y="4995"/>
                      <a:pt x="1" y="6491"/>
                    </a:cubicBezTo>
                    <a:cubicBezTo>
                      <a:pt x="1485" y="5824"/>
                      <a:pt x="2644" y="4833"/>
                      <a:pt x="3723" y="3769"/>
                    </a:cubicBezTo>
                    <a:cubicBezTo>
                      <a:pt x="4771" y="2670"/>
                      <a:pt x="5741" y="1494"/>
                      <a:pt x="6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33"/>
              <p:cNvSpPr/>
              <p:nvPr/>
            </p:nvSpPr>
            <p:spPr>
              <a:xfrm rot="4499833">
                <a:off x="8426494" y="4315743"/>
                <a:ext cx="153037" cy="237845"/>
              </a:xfrm>
              <a:custGeom>
                <a:rect b="b" l="l" r="r" t="t"/>
                <a:pathLst>
                  <a:path extrusionOk="0" h="13728" w="8833">
                    <a:moveTo>
                      <a:pt x="8833" y="0"/>
                    </a:moveTo>
                    <a:cubicBezTo>
                      <a:pt x="6865" y="1972"/>
                      <a:pt x="5284" y="4187"/>
                      <a:pt x="3790" y="6461"/>
                    </a:cubicBezTo>
                    <a:cubicBezTo>
                      <a:pt x="2337" y="8761"/>
                      <a:pt x="977" y="11120"/>
                      <a:pt x="1" y="13727"/>
                    </a:cubicBezTo>
                    <a:cubicBezTo>
                      <a:pt x="1970" y="11758"/>
                      <a:pt x="3552" y="9543"/>
                      <a:pt x="5041" y="7267"/>
                    </a:cubicBezTo>
                    <a:cubicBezTo>
                      <a:pt x="6494" y="4965"/>
                      <a:pt x="7854" y="2607"/>
                      <a:pt x="8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 rot="4499833">
                <a:off x="9093043" y="4890967"/>
                <a:ext cx="119321" cy="96919"/>
              </a:xfrm>
              <a:custGeom>
                <a:rect b="b" l="l" r="r" t="t"/>
                <a:pathLst>
                  <a:path extrusionOk="0" h="5594" w="6887">
                    <a:moveTo>
                      <a:pt x="6886" y="1"/>
                    </a:moveTo>
                    <a:cubicBezTo>
                      <a:pt x="5367" y="474"/>
                      <a:pt x="4136" y="1303"/>
                      <a:pt x="2975" y="2220"/>
                    </a:cubicBezTo>
                    <a:cubicBezTo>
                      <a:pt x="1843" y="3171"/>
                      <a:pt x="779" y="4206"/>
                      <a:pt x="1" y="5593"/>
                    </a:cubicBezTo>
                    <a:cubicBezTo>
                      <a:pt x="1520" y="5118"/>
                      <a:pt x="2751" y="4286"/>
                      <a:pt x="3912" y="3374"/>
                    </a:cubicBezTo>
                    <a:cubicBezTo>
                      <a:pt x="5048" y="2425"/>
                      <a:pt x="6113" y="1391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3"/>
              <p:cNvSpPr/>
              <p:nvPr/>
            </p:nvSpPr>
            <p:spPr>
              <a:xfrm rot="4499833">
                <a:off x="9234075" y="4790803"/>
                <a:ext cx="165996" cy="214491"/>
              </a:xfrm>
              <a:custGeom>
                <a:rect b="b" l="l" r="r" t="t"/>
                <a:pathLst>
                  <a:path extrusionOk="0" h="12380" w="9581">
                    <a:moveTo>
                      <a:pt x="9580" y="1"/>
                    </a:moveTo>
                    <a:lnTo>
                      <a:pt x="9580" y="1"/>
                    </a:lnTo>
                    <a:cubicBezTo>
                      <a:pt x="7516" y="1703"/>
                      <a:pt x="5814" y="3686"/>
                      <a:pt x="4200" y="5734"/>
                    </a:cubicBezTo>
                    <a:cubicBezTo>
                      <a:pt x="2626" y="7814"/>
                      <a:pt x="1132" y="9957"/>
                      <a:pt x="0" y="12379"/>
                    </a:cubicBezTo>
                    <a:cubicBezTo>
                      <a:pt x="2062" y="10675"/>
                      <a:pt x="3762" y="8694"/>
                      <a:pt x="5378" y="6646"/>
                    </a:cubicBezTo>
                    <a:cubicBezTo>
                      <a:pt x="6957" y="4570"/>
                      <a:pt x="8451" y="2425"/>
                      <a:pt x="9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33"/>
              <p:cNvSpPr/>
              <p:nvPr/>
            </p:nvSpPr>
            <p:spPr>
              <a:xfrm rot="4499833">
                <a:off x="9258236" y="4700376"/>
                <a:ext cx="90786" cy="111559"/>
              </a:xfrm>
              <a:custGeom>
                <a:rect b="b" l="l" r="r" t="t"/>
                <a:pathLst>
                  <a:path extrusionOk="0" h="6439" w="5240">
                    <a:moveTo>
                      <a:pt x="5239" y="1"/>
                    </a:moveTo>
                    <a:lnTo>
                      <a:pt x="5239" y="1"/>
                    </a:lnTo>
                    <a:cubicBezTo>
                      <a:pt x="3909" y="701"/>
                      <a:pt x="2933" y="1691"/>
                      <a:pt x="2044" y="2751"/>
                    </a:cubicBezTo>
                    <a:cubicBezTo>
                      <a:pt x="1189" y="3838"/>
                      <a:pt x="418" y="4995"/>
                      <a:pt x="0" y="6438"/>
                    </a:cubicBezTo>
                    <a:lnTo>
                      <a:pt x="3" y="6438"/>
                    </a:lnTo>
                    <a:cubicBezTo>
                      <a:pt x="1330" y="5736"/>
                      <a:pt x="2305" y="4746"/>
                      <a:pt x="3198" y="3688"/>
                    </a:cubicBezTo>
                    <a:cubicBezTo>
                      <a:pt x="4055" y="2603"/>
                      <a:pt x="4826" y="1446"/>
                      <a:pt x="5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33"/>
              <p:cNvSpPr/>
              <p:nvPr/>
            </p:nvSpPr>
            <p:spPr>
              <a:xfrm rot="4499833">
                <a:off x="9172825" y="4549728"/>
                <a:ext cx="102897" cy="108112"/>
              </a:xfrm>
              <a:custGeom>
                <a:rect b="b" l="l" r="r" t="t"/>
                <a:pathLst>
                  <a:path extrusionOk="0" h="6240" w="5939">
                    <a:moveTo>
                      <a:pt x="5939" y="1"/>
                    </a:moveTo>
                    <a:lnTo>
                      <a:pt x="5939" y="1"/>
                    </a:lnTo>
                    <a:cubicBezTo>
                      <a:pt x="4521" y="633"/>
                      <a:pt x="3436" y="1582"/>
                      <a:pt x="2429" y="2607"/>
                    </a:cubicBezTo>
                    <a:cubicBezTo>
                      <a:pt x="1459" y="3665"/>
                      <a:pt x="564" y="4796"/>
                      <a:pt x="0" y="6239"/>
                    </a:cubicBezTo>
                    <a:cubicBezTo>
                      <a:pt x="1416" y="5604"/>
                      <a:pt x="2501" y="4655"/>
                      <a:pt x="3507" y="3633"/>
                    </a:cubicBezTo>
                    <a:cubicBezTo>
                      <a:pt x="4482" y="2577"/>
                      <a:pt x="5375" y="1448"/>
                      <a:pt x="5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33"/>
              <p:cNvSpPr/>
              <p:nvPr/>
            </p:nvSpPr>
            <p:spPr>
              <a:xfrm rot="4499833">
                <a:off x="8953265" y="4970810"/>
                <a:ext cx="163449" cy="90821"/>
              </a:xfrm>
              <a:custGeom>
                <a:rect b="b" l="l" r="r" t="t"/>
                <a:pathLst>
                  <a:path extrusionOk="0" h="5242" w="9434">
                    <a:moveTo>
                      <a:pt x="9433" y="0"/>
                    </a:moveTo>
                    <a:cubicBezTo>
                      <a:pt x="7574" y="358"/>
                      <a:pt x="5937" y="1115"/>
                      <a:pt x="4356" y="1970"/>
                    </a:cubicBezTo>
                    <a:cubicBezTo>
                      <a:pt x="2795" y="2866"/>
                      <a:pt x="1287" y="3856"/>
                      <a:pt x="1" y="5241"/>
                    </a:cubicBezTo>
                    <a:cubicBezTo>
                      <a:pt x="1857" y="4881"/>
                      <a:pt x="3494" y="4124"/>
                      <a:pt x="5078" y="3272"/>
                    </a:cubicBezTo>
                    <a:cubicBezTo>
                      <a:pt x="6639" y="2378"/>
                      <a:pt x="8147" y="1390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33"/>
              <p:cNvSpPr/>
              <p:nvPr/>
            </p:nvSpPr>
            <p:spPr>
              <a:xfrm rot="4499833">
                <a:off x="8964389" y="5157753"/>
                <a:ext cx="147874" cy="82227"/>
              </a:xfrm>
              <a:custGeom>
                <a:rect b="b" l="l" r="r" t="t"/>
                <a:pathLst>
                  <a:path extrusionOk="0" h="4746" w="8535">
                    <a:moveTo>
                      <a:pt x="8534" y="1"/>
                    </a:moveTo>
                    <a:cubicBezTo>
                      <a:pt x="6823" y="275"/>
                      <a:pt x="5339" y="952"/>
                      <a:pt x="3905" y="1723"/>
                    </a:cubicBezTo>
                    <a:cubicBezTo>
                      <a:pt x="2496" y="2536"/>
                      <a:pt x="1136" y="3441"/>
                      <a:pt x="0" y="4746"/>
                    </a:cubicBezTo>
                    <a:cubicBezTo>
                      <a:pt x="1707" y="4469"/>
                      <a:pt x="3194" y="3792"/>
                      <a:pt x="4628" y="3023"/>
                    </a:cubicBezTo>
                    <a:cubicBezTo>
                      <a:pt x="6041" y="2215"/>
                      <a:pt x="7398" y="1308"/>
                      <a:pt x="8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33"/>
              <p:cNvSpPr/>
              <p:nvPr/>
            </p:nvSpPr>
            <p:spPr>
              <a:xfrm rot="4499833">
                <a:off x="8748879" y="5100528"/>
                <a:ext cx="127118" cy="101181"/>
              </a:xfrm>
              <a:custGeom>
                <a:rect b="b" l="l" r="r" t="t"/>
                <a:pathLst>
                  <a:path extrusionOk="0" h="5840" w="7337">
                    <a:moveTo>
                      <a:pt x="7336" y="0"/>
                    </a:moveTo>
                    <a:cubicBezTo>
                      <a:pt x="5745" y="510"/>
                      <a:pt x="4441" y="1381"/>
                      <a:pt x="3206" y="2337"/>
                    </a:cubicBezTo>
                    <a:cubicBezTo>
                      <a:pt x="1998" y="3330"/>
                      <a:pt x="857" y="4408"/>
                      <a:pt x="1" y="5840"/>
                    </a:cubicBezTo>
                    <a:cubicBezTo>
                      <a:pt x="1589" y="5327"/>
                      <a:pt x="2894" y="4457"/>
                      <a:pt x="4131" y="3503"/>
                    </a:cubicBezTo>
                    <a:cubicBezTo>
                      <a:pt x="5341" y="2512"/>
                      <a:pt x="6482" y="1434"/>
                      <a:pt x="7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33"/>
              <p:cNvSpPr/>
              <p:nvPr/>
            </p:nvSpPr>
            <p:spPr>
              <a:xfrm rot="4499833">
                <a:off x="8506396" y="4977717"/>
                <a:ext cx="131432" cy="93437"/>
              </a:xfrm>
              <a:custGeom>
                <a:rect b="b" l="l" r="r" t="t"/>
                <a:pathLst>
                  <a:path extrusionOk="0" h="5393" w="7586">
                    <a:moveTo>
                      <a:pt x="7585" y="1"/>
                    </a:moveTo>
                    <a:lnTo>
                      <a:pt x="7585" y="1"/>
                    </a:lnTo>
                    <a:cubicBezTo>
                      <a:pt x="5981" y="419"/>
                      <a:pt x="4639" y="1208"/>
                      <a:pt x="3362" y="2090"/>
                    </a:cubicBezTo>
                    <a:cubicBezTo>
                      <a:pt x="2113" y="3009"/>
                      <a:pt x="924" y="4014"/>
                      <a:pt x="0" y="5392"/>
                    </a:cubicBezTo>
                    <a:cubicBezTo>
                      <a:pt x="1605" y="4972"/>
                      <a:pt x="2947" y="4180"/>
                      <a:pt x="4226" y="3303"/>
                    </a:cubicBezTo>
                    <a:cubicBezTo>
                      <a:pt x="5477" y="2386"/>
                      <a:pt x="6664" y="1382"/>
                      <a:pt x="7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33"/>
              <p:cNvSpPr/>
              <p:nvPr/>
            </p:nvSpPr>
            <p:spPr>
              <a:xfrm rot="4499833">
                <a:off x="8584093" y="5170569"/>
                <a:ext cx="119321" cy="188554"/>
              </a:xfrm>
              <a:custGeom>
                <a:rect b="b" l="l" r="r" t="t"/>
                <a:pathLst>
                  <a:path extrusionOk="0" h="10883" w="6887">
                    <a:moveTo>
                      <a:pt x="6886" y="1"/>
                    </a:moveTo>
                    <a:lnTo>
                      <a:pt x="6886" y="1"/>
                    </a:lnTo>
                    <a:cubicBezTo>
                      <a:pt x="5240" y="1499"/>
                      <a:pt x="3979" y="3242"/>
                      <a:pt x="2813" y="5044"/>
                    </a:cubicBezTo>
                    <a:cubicBezTo>
                      <a:pt x="1689" y="6870"/>
                      <a:pt x="652" y="8754"/>
                      <a:pt x="1" y="10883"/>
                    </a:cubicBezTo>
                    <a:cubicBezTo>
                      <a:pt x="1645" y="9382"/>
                      <a:pt x="2903" y="7639"/>
                      <a:pt x="4072" y="5840"/>
                    </a:cubicBezTo>
                    <a:cubicBezTo>
                      <a:pt x="5201" y="4014"/>
                      <a:pt x="6238" y="2130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33"/>
              <p:cNvSpPr/>
              <p:nvPr/>
            </p:nvSpPr>
            <p:spPr>
              <a:xfrm rot="4499833">
                <a:off x="8437593" y="5017015"/>
                <a:ext cx="153903" cy="126286"/>
              </a:xfrm>
              <a:custGeom>
                <a:rect b="b" l="l" r="r" t="t"/>
                <a:pathLst>
                  <a:path extrusionOk="0" h="7289" w="8883">
                    <a:moveTo>
                      <a:pt x="8883" y="1"/>
                    </a:moveTo>
                    <a:lnTo>
                      <a:pt x="8883" y="1"/>
                    </a:lnTo>
                    <a:cubicBezTo>
                      <a:pt x="7029" y="758"/>
                      <a:pt x="5463" y="1871"/>
                      <a:pt x="3969" y="3070"/>
                    </a:cubicBezTo>
                    <a:cubicBezTo>
                      <a:pt x="2505" y="4303"/>
                      <a:pt x="1108" y="5619"/>
                      <a:pt x="0" y="7288"/>
                    </a:cubicBezTo>
                    <a:cubicBezTo>
                      <a:pt x="1854" y="6528"/>
                      <a:pt x="3417" y="5415"/>
                      <a:pt x="4914" y="4219"/>
                    </a:cubicBezTo>
                    <a:cubicBezTo>
                      <a:pt x="6380" y="2989"/>
                      <a:pt x="7777" y="1670"/>
                      <a:pt x="88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33"/>
              <p:cNvSpPr/>
              <p:nvPr/>
            </p:nvSpPr>
            <p:spPr>
              <a:xfrm rot="4499833">
                <a:off x="8300261" y="4766887"/>
                <a:ext cx="134880" cy="105547"/>
              </a:xfrm>
              <a:custGeom>
                <a:rect b="b" l="l" r="r" t="t"/>
                <a:pathLst>
                  <a:path extrusionOk="0" h="6092" w="7785">
                    <a:moveTo>
                      <a:pt x="7784" y="1"/>
                    </a:moveTo>
                    <a:lnTo>
                      <a:pt x="7784" y="1"/>
                    </a:lnTo>
                    <a:cubicBezTo>
                      <a:pt x="6124" y="552"/>
                      <a:pt x="4743" y="1462"/>
                      <a:pt x="3434" y="2460"/>
                    </a:cubicBezTo>
                    <a:cubicBezTo>
                      <a:pt x="2153" y="3496"/>
                      <a:pt x="936" y="4614"/>
                      <a:pt x="1" y="6092"/>
                    </a:cubicBezTo>
                    <a:cubicBezTo>
                      <a:pt x="1658" y="5540"/>
                      <a:pt x="3037" y="4628"/>
                      <a:pt x="4351" y="3633"/>
                    </a:cubicBezTo>
                    <a:cubicBezTo>
                      <a:pt x="5634" y="2601"/>
                      <a:pt x="6851" y="1481"/>
                      <a:pt x="77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33"/>
              <p:cNvSpPr/>
              <p:nvPr/>
            </p:nvSpPr>
            <p:spPr>
              <a:xfrm rot="4499833">
                <a:off x="8377564" y="4688079"/>
                <a:ext cx="140944" cy="57989"/>
              </a:xfrm>
              <a:custGeom>
                <a:rect b="b" l="l" r="r" t="t"/>
                <a:pathLst>
                  <a:path extrusionOk="0" h="3347" w="8135">
                    <a:moveTo>
                      <a:pt x="8135" y="1"/>
                    </a:moveTo>
                    <a:cubicBezTo>
                      <a:pt x="6556" y="12"/>
                      <a:pt x="5149" y="446"/>
                      <a:pt x="3785" y="984"/>
                    </a:cubicBezTo>
                    <a:cubicBezTo>
                      <a:pt x="2439" y="1566"/>
                      <a:pt x="1134" y="2245"/>
                      <a:pt x="0" y="3347"/>
                    </a:cubicBezTo>
                    <a:cubicBezTo>
                      <a:pt x="1580" y="3330"/>
                      <a:pt x="2986" y="2896"/>
                      <a:pt x="4351" y="2361"/>
                    </a:cubicBezTo>
                    <a:cubicBezTo>
                      <a:pt x="5699" y="1783"/>
                      <a:pt x="7004" y="1105"/>
                      <a:pt x="8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33"/>
              <p:cNvSpPr/>
              <p:nvPr/>
            </p:nvSpPr>
            <p:spPr>
              <a:xfrm rot="4499833">
                <a:off x="8066706" y="4706888"/>
                <a:ext cx="176392" cy="67500"/>
              </a:xfrm>
              <a:custGeom>
                <a:rect b="b" l="l" r="r" t="t"/>
                <a:pathLst>
                  <a:path extrusionOk="0" h="3896" w="10181">
                    <a:moveTo>
                      <a:pt x="10180" y="0"/>
                    </a:moveTo>
                    <a:lnTo>
                      <a:pt x="10180" y="0"/>
                    </a:lnTo>
                    <a:cubicBezTo>
                      <a:pt x="8273" y="97"/>
                      <a:pt x="6530" y="624"/>
                      <a:pt x="4826" y="1252"/>
                    </a:cubicBezTo>
                    <a:cubicBezTo>
                      <a:pt x="3138" y="1926"/>
                      <a:pt x="1487" y="2697"/>
                      <a:pt x="0" y="3895"/>
                    </a:cubicBezTo>
                    <a:cubicBezTo>
                      <a:pt x="1907" y="3794"/>
                      <a:pt x="3651" y="3267"/>
                      <a:pt x="5357" y="2642"/>
                    </a:cubicBezTo>
                    <a:cubicBezTo>
                      <a:pt x="7045" y="1974"/>
                      <a:pt x="8696" y="1201"/>
                      <a:pt x="10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33"/>
              <p:cNvSpPr/>
              <p:nvPr/>
            </p:nvSpPr>
            <p:spPr>
              <a:xfrm rot="4499833">
                <a:off x="8199501" y="4991362"/>
                <a:ext cx="127984" cy="81309"/>
              </a:xfrm>
              <a:custGeom>
                <a:rect b="b" l="l" r="r" t="t"/>
                <a:pathLst>
                  <a:path extrusionOk="0" h="4693" w="7387">
                    <a:moveTo>
                      <a:pt x="7387" y="0"/>
                    </a:moveTo>
                    <a:lnTo>
                      <a:pt x="7387" y="0"/>
                    </a:lnTo>
                    <a:cubicBezTo>
                      <a:pt x="5839" y="284"/>
                      <a:pt x="4537" y="954"/>
                      <a:pt x="3295" y="1718"/>
                    </a:cubicBezTo>
                    <a:cubicBezTo>
                      <a:pt x="2078" y="2522"/>
                      <a:pt x="917" y="3415"/>
                      <a:pt x="0" y="4692"/>
                    </a:cubicBezTo>
                    <a:cubicBezTo>
                      <a:pt x="1547" y="4406"/>
                      <a:pt x="2849" y="3736"/>
                      <a:pt x="4094" y="2974"/>
                    </a:cubicBezTo>
                    <a:cubicBezTo>
                      <a:pt x="5313" y="2173"/>
                      <a:pt x="6472" y="1279"/>
                      <a:pt x="7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416" name="Google Shape;416;p33"/>
            <p:cNvPicPr preferRelativeResize="0"/>
            <p:nvPr/>
          </p:nvPicPr>
          <p:blipFill rotWithShape="1">
            <a:blip r:embed="rId2">
              <a:alphaModFix/>
            </a:blip>
            <a:srcRect b="42755" l="6208" r="0" t="0"/>
            <a:stretch/>
          </p:blipFill>
          <p:spPr>
            <a:xfrm flipH="1" rot="5400000">
              <a:off x="-302850" y="4229300"/>
              <a:ext cx="1200850" cy="615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7" name="Google Shape;417;p3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8" name="Google Shape;418;p33"/>
          <p:cNvSpPr txBox="1"/>
          <p:nvPr>
            <p:ph idx="1" type="subTitle"/>
          </p:nvPr>
        </p:nvSpPr>
        <p:spPr>
          <a:xfrm>
            <a:off x="4708136" y="1515225"/>
            <a:ext cx="3576300" cy="25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33"/>
          <p:cNvSpPr txBox="1"/>
          <p:nvPr>
            <p:ph idx="2" type="subTitle"/>
          </p:nvPr>
        </p:nvSpPr>
        <p:spPr>
          <a:xfrm>
            <a:off x="859564" y="1515225"/>
            <a:ext cx="3576300" cy="25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2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2" name="Google Shape;422;p34"/>
          <p:cNvSpPr txBox="1"/>
          <p:nvPr>
            <p:ph idx="1" type="subTitle"/>
          </p:nvPr>
        </p:nvSpPr>
        <p:spPr>
          <a:xfrm>
            <a:off x="720000" y="3410550"/>
            <a:ext cx="6870300" cy="11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3" name="Google Shape;423;p34"/>
          <p:cNvSpPr txBox="1"/>
          <p:nvPr>
            <p:ph idx="2" type="subTitle"/>
          </p:nvPr>
        </p:nvSpPr>
        <p:spPr>
          <a:xfrm>
            <a:off x="720000" y="1793449"/>
            <a:ext cx="6868800" cy="11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4" name="Google Shape;424;p34"/>
          <p:cNvSpPr txBox="1"/>
          <p:nvPr>
            <p:ph idx="3" type="subTitle"/>
          </p:nvPr>
        </p:nvSpPr>
        <p:spPr>
          <a:xfrm>
            <a:off x="720000" y="3124376"/>
            <a:ext cx="68703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5" name="Google Shape;425;p34"/>
          <p:cNvSpPr txBox="1"/>
          <p:nvPr>
            <p:ph idx="4" type="subTitle"/>
          </p:nvPr>
        </p:nvSpPr>
        <p:spPr>
          <a:xfrm>
            <a:off x="720000" y="1507275"/>
            <a:ext cx="68688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26" name="Google Shape;426;p34"/>
          <p:cNvGrpSpPr/>
          <p:nvPr/>
        </p:nvGrpSpPr>
        <p:grpSpPr>
          <a:xfrm>
            <a:off x="7" y="0"/>
            <a:ext cx="9056493" cy="1793450"/>
            <a:chOff x="7" y="0"/>
            <a:chExt cx="9056493" cy="1793450"/>
          </a:xfrm>
        </p:grpSpPr>
        <p:pic>
          <p:nvPicPr>
            <p:cNvPr id="427" name="Google Shape;427;p34"/>
            <p:cNvPicPr preferRelativeResize="0"/>
            <p:nvPr/>
          </p:nvPicPr>
          <p:blipFill rotWithShape="1">
            <a:blip r:embed="rId2">
              <a:alphaModFix/>
            </a:blip>
            <a:srcRect b="288" l="55329" r="0" t="-3189"/>
            <a:stretch/>
          </p:blipFill>
          <p:spPr>
            <a:xfrm>
              <a:off x="7" y="288650"/>
              <a:ext cx="625725" cy="1504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8" name="Google Shape;428;p34"/>
            <p:cNvPicPr preferRelativeResize="0"/>
            <p:nvPr/>
          </p:nvPicPr>
          <p:blipFill rotWithShape="1">
            <a:blip r:embed="rId3">
              <a:alphaModFix/>
            </a:blip>
            <a:srcRect b="-10497" l="0" r="23471" t="-823"/>
            <a:stretch/>
          </p:blipFill>
          <p:spPr>
            <a:xfrm flipH="1" rot="5400000">
              <a:off x="8247925" y="182850"/>
              <a:ext cx="991425" cy="6257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" name="Google Shape;430;p35"/>
          <p:cNvGrpSpPr/>
          <p:nvPr/>
        </p:nvGrpSpPr>
        <p:grpSpPr>
          <a:xfrm>
            <a:off x="-617015" y="-538466"/>
            <a:ext cx="9761015" cy="5675691"/>
            <a:chOff x="-617015" y="-538466"/>
            <a:chExt cx="9761015" cy="5675691"/>
          </a:xfrm>
        </p:grpSpPr>
        <p:pic>
          <p:nvPicPr>
            <p:cNvPr id="431" name="Google Shape;431;p35"/>
            <p:cNvPicPr preferRelativeResize="0"/>
            <p:nvPr/>
          </p:nvPicPr>
          <p:blipFill rotWithShape="1">
            <a:blip r:embed="rId2">
              <a:alphaModFix/>
            </a:blip>
            <a:srcRect b="42755" l="6208" r="0" t="0"/>
            <a:stretch/>
          </p:blipFill>
          <p:spPr>
            <a:xfrm flipH="1" rot="5400000">
              <a:off x="-302850" y="4229300"/>
              <a:ext cx="1200850" cy="615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5"/>
            <p:cNvPicPr preferRelativeResize="0"/>
            <p:nvPr/>
          </p:nvPicPr>
          <p:blipFill rotWithShape="1">
            <a:blip r:embed="rId2">
              <a:alphaModFix/>
            </a:blip>
            <a:srcRect b="42755" l="6208" r="0" t="0"/>
            <a:stretch/>
          </p:blipFill>
          <p:spPr>
            <a:xfrm rot="-5400000">
              <a:off x="8236075" y="4229300"/>
              <a:ext cx="1200850" cy="61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33" name="Google Shape;433;p35"/>
            <p:cNvGrpSpPr/>
            <p:nvPr/>
          </p:nvGrpSpPr>
          <p:grpSpPr>
            <a:xfrm rot="-1656687">
              <a:off x="-393222" y="-365649"/>
              <a:ext cx="1046230" cy="1222814"/>
              <a:chOff x="4807050" y="731825"/>
              <a:chExt cx="1509650" cy="1764450"/>
            </a:xfrm>
          </p:grpSpPr>
          <p:sp>
            <p:nvSpPr>
              <p:cNvPr id="434" name="Google Shape;434;p35"/>
              <p:cNvSpPr/>
              <p:nvPr/>
            </p:nvSpPr>
            <p:spPr>
              <a:xfrm>
                <a:off x="5701675" y="1576525"/>
                <a:ext cx="194550" cy="284550"/>
              </a:xfrm>
              <a:custGeom>
                <a:rect b="b" l="l" r="r" t="t"/>
                <a:pathLst>
                  <a:path extrusionOk="0" h="11382" w="7782">
                    <a:moveTo>
                      <a:pt x="7782" y="0"/>
                    </a:moveTo>
                    <a:cubicBezTo>
                      <a:pt x="6001" y="1566"/>
                      <a:pt x="4595" y="3388"/>
                      <a:pt x="3277" y="5272"/>
                    </a:cubicBezTo>
                    <a:cubicBezTo>
                      <a:pt x="1998" y="7179"/>
                      <a:pt x="809" y="9151"/>
                      <a:pt x="0" y="11381"/>
                    </a:cubicBezTo>
                    <a:cubicBezTo>
                      <a:pt x="1783" y="9818"/>
                      <a:pt x="3189" y="7996"/>
                      <a:pt x="4505" y="6112"/>
                    </a:cubicBezTo>
                    <a:cubicBezTo>
                      <a:pt x="5782" y="4200"/>
                      <a:pt x="6971" y="2228"/>
                      <a:pt x="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35"/>
              <p:cNvSpPr/>
              <p:nvPr/>
            </p:nvSpPr>
            <p:spPr>
              <a:xfrm>
                <a:off x="5459575" y="1629000"/>
                <a:ext cx="157200" cy="219650"/>
              </a:xfrm>
              <a:custGeom>
                <a:rect b="b" l="l" r="r" t="t"/>
                <a:pathLst>
                  <a:path extrusionOk="0" h="8786" w="6288">
                    <a:moveTo>
                      <a:pt x="6288" y="0"/>
                    </a:moveTo>
                    <a:lnTo>
                      <a:pt x="6288" y="0"/>
                    </a:lnTo>
                    <a:cubicBezTo>
                      <a:pt x="4762" y="1122"/>
                      <a:pt x="3607" y="2510"/>
                      <a:pt x="2540" y="3960"/>
                    </a:cubicBezTo>
                    <a:cubicBezTo>
                      <a:pt x="1508" y="5435"/>
                      <a:pt x="568" y="6978"/>
                      <a:pt x="0" y="8786"/>
                    </a:cubicBezTo>
                    <a:cubicBezTo>
                      <a:pt x="1529" y="7664"/>
                      <a:pt x="2684" y="6278"/>
                      <a:pt x="3750" y="4826"/>
                    </a:cubicBezTo>
                    <a:cubicBezTo>
                      <a:pt x="4778" y="3348"/>
                      <a:pt x="5718" y="1806"/>
                      <a:pt x="6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35"/>
              <p:cNvSpPr/>
              <p:nvPr/>
            </p:nvSpPr>
            <p:spPr>
              <a:xfrm>
                <a:off x="5458300" y="1375700"/>
                <a:ext cx="164650" cy="179725"/>
              </a:xfrm>
              <a:custGeom>
                <a:rect b="b" l="l" r="r" t="t"/>
                <a:pathLst>
                  <a:path extrusionOk="0" h="7189" w="6586">
                    <a:moveTo>
                      <a:pt x="6586" y="0"/>
                    </a:moveTo>
                    <a:lnTo>
                      <a:pt x="6586" y="0"/>
                    </a:lnTo>
                    <a:cubicBezTo>
                      <a:pt x="5055" y="801"/>
                      <a:pt x="3861" y="1912"/>
                      <a:pt x="2744" y="3092"/>
                    </a:cubicBezTo>
                    <a:cubicBezTo>
                      <a:pt x="1663" y="4304"/>
                      <a:pt x="661" y="5593"/>
                      <a:pt x="1" y="7188"/>
                    </a:cubicBezTo>
                    <a:cubicBezTo>
                      <a:pt x="1534" y="6389"/>
                      <a:pt x="2728" y="5281"/>
                      <a:pt x="3841" y="4099"/>
                    </a:cubicBezTo>
                    <a:cubicBezTo>
                      <a:pt x="4921" y="2882"/>
                      <a:pt x="5921" y="1596"/>
                      <a:pt x="6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35"/>
              <p:cNvSpPr/>
              <p:nvPr/>
            </p:nvSpPr>
            <p:spPr>
              <a:xfrm>
                <a:off x="5161425" y="1703925"/>
                <a:ext cx="188375" cy="163500"/>
              </a:xfrm>
              <a:custGeom>
                <a:rect b="b" l="l" r="r" t="t"/>
                <a:pathLst>
                  <a:path extrusionOk="0" h="6540" w="7535">
                    <a:moveTo>
                      <a:pt x="7535" y="0"/>
                    </a:moveTo>
                    <a:lnTo>
                      <a:pt x="7535" y="0"/>
                    </a:lnTo>
                    <a:cubicBezTo>
                      <a:pt x="5893" y="647"/>
                      <a:pt x="4552" y="1637"/>
                      <a:pt x="3279" y="2706"/>
                    </a:cubicBezTo>
                    <a:cubicBezTo>
                      <a:pt x="2037" y="3815"/>
                      <a:pt x="869" y="5004"/>
                      <a:pt x="1" y="6539"/>
                    </a:cubicBezTo>
                    <a:cubicBezTo>
                      <a:pt x="1642" y="5895"/>
                      <a:pt x="2984" y="4904"/>
                      <a:pt x="4254" y="3831"/>
                    </a:cubicBezTo>
                    <a:cubicBezTo>
                      <a:pt x="5494" y="2722"/>
                      <a:pt x="6664" y="1533"/>
                      <a:pt x="7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35"/>
              <p:cNvSpPr/>
              <p:nvPr/>
            </p:nvSpPr>
            <p:spPr>
              <a:xfrm>
                <a:off x="5207500" y="1466850"/>
                <a:ext cx="172200" cy="139775"/>
              </a:xfrm>
              <a:custGeom>
                <a:rect b="b" l="l" r="r" t="t"/>
                <a:pathLst>
                  <a:path extrusionOk="0" h="5591" w="6888">
                    <a:moveTo>
                      <a:pt x="6888" y="0"/>
                    </a:moveTo>
                    <a:lnTo>
                      <a:pt x="6888" y="0"/>
                    </a:lnTo>
                    <a:cubicBezTo>
                      <a:pt x="5369" y="476"/>
                      <a:pt x="4138" y="1305"/>
                      <a:pt x="2974" y="2217"/>
                    </a:cubicBezTo>
                    <a:cubicBezTo>
                      <a:pt x="1840" y="3166"/>
                      <a:pt x="776" y="4200"/>
                      <a:pt x="0" y="5590"/>
                    </a:cubicBezTo>
                    <a:cubicBezTo>
                      <a:pt x="1519" y="5117"/>
                      <a:pt x="2752" y="4288"/>
                      <a:pt x="3914" y="3374"/>
                    </a:cubicBezTo>
                    <a:cubicBezTo>
                      <a:pt x="5045" y="2422"/>
                      <a:pt x="6110" y="1388"/>
                      <a:pt x="6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35"/>
              <p:cNvSpPr/>
              <p:nvPr/>
            </p:nvSpPr>
            <p:spPr>
              <a:xfrm>
                <a:off x="5442025" y="1176075"/>
                <a:ext cx="143475" cy="138575"/>
              </a:xfrm>
              <a:custGeom>
                <a:rect b="b" l="l" r="r" t="t"/>
                <a:pathLst>
                  <a:path extrusionOk="0" h="5543" w="5739">
                    <a:moveTo>
                      <a:pt x="5738" y="1"/>
                    </a:moveTo>
                    <a:lnTo>
                      <a:pt x="5738" y="1"/>
                    </a:lnTo>
                    <a:cubicBezTo>
                      <a:pt x="4374" y="502"/>
                      <a:pt x="3325" y="1331"/>
                      <a:pt x="2353" y="2236"/>
                    </a:cubicBezTo>
                    <a:cubicBezTo>
                      <a:pt x="1411" y="3176"/>
                      <a:pt x="545" y="4194"/>
                      <a:pt x="1" y="5542"/>
                    </a:cubicBezTo>
                    <a:cubicBezTo>
                      <a:pt x="1367" y="5044"/>
                      <a:pt x="2416" y="4215"/>
                      <a:pt x="3386" y="3307"/>
                    </a:cubicBezTo>
                    <a:cubicBezTo>
                      <a:pt x="4325" y="2365"/>
                      <a:pt x="5191" y="1347"/>
                      <a:pt x="5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35"/>
              <p:cNvSpPr/>
              <p:nvPr/>
            </p:nvSpPr>
            <p:spPr>
              <a:xfrm>
                <a:off x="5083950" y="1247250"/>
                <a:ext cx="188400" cy="163500"/>
              </a:xfrm>
              <a:custGeom>
                <a:rect b="b" l="l" r="r" t="t"/>
                <a:pathLst>
                  <a:path extrusionOk="0" h="6540" w="7536">
                    <a:moveTo>
                      <a:pt x="7535" y="1"/>
                    </a:moveTo>
                    <a:cubicBezTo>
                      <a:pt x="5893" y="647"/>
                      <a:pt x="4552" y="1638"/>
                      <a:pt x="3280" y="2709"/>
                    </a:cubicBezTo>
                    <a:cubicBezTo>
                      <a:pt x="2040" y="3815"/>
                      <a:pt x="869" y="5004"/>
                      <a:pt x="1" y="6540"/>
                    </a:cubicBezTo>
                    <a:cubicBezTo>
                      <a:pt x="1643" y="5898"/>
                      <a:pt x="2986" y="4907"/>
                      <a:pt x="4256" y="3834"/>
                    </a:cubicBezTo>
                    <a:cubicBezTo>
                      <a:pt x="5494" y="2723"/>
                      <a:pt x="6665" y="1534"/>
                      <a:pt x="7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35"/>
              <p:cNvSpPr/>
              <p:nvPr/>
            </p:nvSpPr>
            <p:spPr>
              <a:xfrm>
                <a:off x="4807050" y="1622875"/>
                <a:ext cx="159700" cy="162275"/>
              </a:xfrm>
              <a:custGeom>
                <a:rect b="b" l="l" r="r" t="t"/>
                <a:pathLst>
                  <a:path extrusionOk="0" h="6491" w="6388">
                    <a:moveTo>
                      <a:pt x="6387" y="0"/>
                    </a:moveTo>
                    <a:cubicBezTo>
                      <a:pt x="4905" y="670"/>
                      <a:pt x="3746" y="1661"/>
                      <a:pt x="2663" y="2723"/>
                    </a:cubicBezTo>
                    <a:cubicBezTo>
                      <a:pt x="1615" y="3819"/>
                      <a:pt x="645" y="4995"/>
                      <a:pt x="1" y="6491"/>
                    </a:cubicBezTo>
                    <a:cubicBezTo>
                      <a:pt x="1485" y="5824"/>
                      <a:pt x="2644" y="4833"/>
                      <a:pt x="3723" y="3769"/>
                    </a:cubicBezTo>
                    <a:cubicBezTo>
                      <a:pt x="4771" y="2670"/>
                      <a:pt x="5741" y="1494"/>
                      <a:pt x="6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35"/>
              <p:cNvSpPr/>
              <p:nvPr/>
            </p:nvSpPr>
            <p:spPr>
              <a:xfrm>
                <a:off x="4834525" y="1676500"/>
                <a:ext cx="220825" cy="343200"/>
              </a:xfrm>
              <a:custGeom>
                <a:rect b="b" l="l" r="r" t="t"/>
                <a:pathLst>
                  <a:path extrusionOk="0" h="13728" w="8833">
                    <a:moveTo>
                      <a:pt x="8833" y="0"/>
                    </a:moveTo>
                    <a:cubicBezTo>
                      <a:pt x="6865" y="1972"/>
                      <a:pt x="5284" y="4187"/>
                      <a:pt x="3790" y="6461"/>
                    </a:cubicBezTo>
                    <a:cubicBezTo>
                      <a:pt x="2337" y="8761"/>
                      <a:pt x="977" y="11120"/>
                      <a:pt x="1" y="13727"/>
                    </a:cubicBezTo>
                    <a:cubicBezTo>
                      <a:pt x="1970" y="11758"/>
                      <a:pt x="3552" y="9543"/>
                      <a:pt x="5041" y="7267"/>
                    </a:cubicBezTo>
                    <a:cubicBezTo>
                      <a:pt x="6494" y="4965"/>
                      <a:pt x="7854" y="2607"/>
                      <a:pt x="8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35"/>
              <p:cNvSpPr/>
              <p:nvPr/>
            </p:nvSpPr>
            <p:spPr>
              <a:xfrm>
                <a:off x="5805050" y="1061200"/>
                <a:ext cx="172175" cy="139850"/>
              </a:xfrm>
              <a:custGeom>
                <a:rect b="b" l="l" r="r" t="t"/>
                <a:pathLst>
                  <a:path extrusionOk="0" h="5594" w="6887">
                    <a:moveTo>
                      <a:pt x="6886" y="1"/>
                    </a:moveTo>
                    <a:cubicBezTo>
                      <a:pt x="5367" y="474"/>
                      <a:pt x="4136" y="1303"/>
                      <a:pt x="2975" y="2220"/>
                    </a:cubicBezTo>
                    <a:cubicBezTo>
                      <a:pt x="1843" y="3171"/>
                      <a:pt x="779" y="4206"/>
                      <a:pt x="1" y="5593"/>
                    </a:cubicBezTo>
                    <a:cubicBezTo>
                      <a:pt x="1520" y="5118"/>
                      <a:pt x="2751" y="4286"/>
                      <a:pt x="3912" y="3374"/>
                    </a:cubicBezTo>
                    <a:cubicBezTo>
                      <a:pt x="5048" y="2425"/>
                      <a:pt x="6113" y="1391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35"/>
              <p:cNvSpPr/>
              <p:nvPr/>
            </p:nvSpPr>
            <p:spPr>
              <a:xfrm>
                <a:off x="5775100" y="731825"/>
                <a:ext cx="239525" cy="309500"/>
              </a:xfrm>
              <a:custGeom>
                <a:rect b="b" l="l" r="r" t="t"/>
                <a:pathLst>
                  <a:path extrusionOk="0" h="12380" w="9581">
                    <a:moveTo>
                      <a:pt x="9580" y="1"/>
                    </a:moveTo>
                    <a:lnTo>
                      <a:pt x="9580" y="1"/>
                    </a:lnTo>
                    <a:cubicBezTo>
                      <a:pt x="7516" y="1703"/>
                      <a:pt x="5814" y="3686"/>
                      <a:pt x="4200" y="5734"/>
                    </a:cubicBezTo>
                    <a:cubicBezTo>
                      <a:pt x="2626" y="7814"/>
                      <a:pt x="1132" y="9957"/>
                      <a:pt x="0" y="12379"/>
                    </a:cubicBezTo>
                    <a:cubicBezTo>
                      <a:pt x="2062" y="10675"/>
                      <a:pt x="3762" y="8694"/>
                      <a:pt x="5378" y="6646"/>
                    </a:cubicBezTo>
                    <a:cubicBezTo>
                      <a:pt x="6957" y="4570"/>
                      <a:pt x="8451" y="2425"/>
                      <a:pt x="9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35"/>
              <p:cNvSpPr/>
              <p:nvPr/>
            </p:nvSpPr>
            <p:spPr>
              <a:xfrm>
                <a:off x="5626575" y="771825"/>
                <a:ext cx="131000" cy="160975"/>
              </a:xfrm>
              <a:custGeom>
                <a:rect b="b" l="l" r="r" t="t"/>
                <a:pathLst>
                  <a:path extrusionOk="0" h="6439" w="5240">
                    <a:moveTo>
                      <a:pt x="5239" y="1"/>
                    </a:moveTo>
                    <a:lnTo>
                      <a:pt x="5239" y="1"/>
                    </a:lnTo>
                    <a:cubicBezTo>
                      <a:pt x="3909" y="701"/>
                      <a:pt x="2933" y="1691"/>
                      <a:pt x="2044" y="2751"/>
                    </a:cubicBezTo>
                    <a:cubicBezTo>
                      <a:pt x="1189" y="3838"/>
                      <a:pt x="418" y="4995"/>
                      <a:pt x="0" y="6438"/>
                    </a:cubicBezTo>
                    <a:lnTo>
                      <a:pt x="3" y="6438"/>
                    </a:lnTo>
                    <a:cubicBezTo>
                      <a:pt x="1330" y="5736"/>
                      <a:pt x="2305" y="4746"/>
                      <a:pt x="3198" y="3688"/>
                    </a:cubicBezTo>
                    <a:cubicBezTo>
                      <a:pt x="4055" y="2603"/>
                      <a:pt x="4826" y="1446"/>
                      <a:pt x="5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35"/>
              <p:cNvSpPr/>
              <p:nvPr/>
            </p:nvSpPr>
            <p:spPr>
              <a:xfrm>
                <a:off x="5375825" y="828000"/>
                <a:ext cx="148475" cy="156000"/>
              </a:xfrm>
              <a:custGeom>
                <a:rect b="b" l="l" r="r" t="t"/>
                <a:pathLst>
                  <a:path extrusionOk="0" h="6240" w="5939">
                    <a:moveTo>
                      <a:pt x="5939" y="1"/>
                    </a:moveTo>
                    <a:lnTo>
                      <a:pt x="5939" y="1"/>
                    </a:lnTo>
                    <a:cubicBezTo>
                      <a:pt x="4521" y="633"/>
                      <a:pt x="3436" y="1582"/>
                      <a:pt x="2429" y="2607"/>
                    </a:cubicBezTo>
                    <a:cubicBezTo>
                      <a:pt x="1459" y="3665"/>
                      <a:pt x="564" y="4796"/>
                      <a:pt x="0" y="6239"/>
                    </a:cubicBezTo>
                    <a:cubicBezTo>
                      <a:pt x="1416" y="5604"/>
                      <a:pt x="2501" y="4655"/>
                      <a:pt x="3507" y="3633"/>
                    </a:cubicBezTo>
                    <a:cubicBezTo>
                      <a:pt x="4482" y="2577"/>
                      <a:pt x="5375" y="1448"/>
                      <a:pt x="5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35"/>
              <p:cNvSpPr/>
              <p:nvPr/>
            </p:nvSpPr>
            <p:spPr>
              <a:xfrm>
                <a:off x="5836275" y="1258350"/>
                <a:ext cx="235850" cy="131050"/>
              </a:xfrm>
              <a:custGeom>
                <a:rect b="b" l="l" r="r" t="t"/>
                <a:pathLst>
                  <a:path extrusionOk="0" h="5242" w="9434">
                    <a:moveTo>
                      <a:pt x="9433" y="0"/>
                    </a:moveTo>
                    <a:cubicBezTo>
                      <a:pt x="7574" y="358"/>
                      <a:pt x="5937" y="1115"/>
                      <a:pt x="4356" y="1970"/>
                    </a:cubicBezTo>
                    <a:cubicBezTo>
                      <a:pt x="2795" y="2866"/>
                      <a:pt x="1287" y="3856"/>
                      <a:pt x="1" y="5241"/>
                    </a:cubicBezTo>
                    <a:cubicBezTo>
                      <a:pt x="1857" y="4881"/>
                      <a:pt x="3494" y="4124"/>
                      <a:pt x="5078" y="3272"/>
                    </a:cubicBezTo>
                    <a:cubicBezTo>
                      <a:pt x="6639" y="2378"/>
                      <a:pt x="8147" y="1390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35"/>
              <p:cNvSpPr/>
              <p:nvPr/>
            </p:nvSpPr>
            <p:spPr>
              <a:xfrm>
                <a:off x="6103325" y="1328125"/>
                <a:ext cx="213375" cy="118650"/>
              </a:xfrm>
              <a:custGeom>
                <a:rect b="b" l="l" r="r" t="t"/>
                <a:pathLst>
                  <a:path extrusionOk="0" h="4746" w="8535">
                    <a:moveTo>
                      <a:pt x="8534" y="1"/>
                    </a:moveTo>
                    <a:cubicBezTo>
                      <a:pt x="6823" y="275"/>
                      <a:pt x="5339" y="952"/>
                      <a:pt x="3905" y="1723"/>
                    </a:cubicBezTo>
                    <a:cubicBezTo>
                      <a:pt x="2496" y="2536"/>
                      <a:pt x="1136" y="3441"/>
                      <a:pt x="0" y="4746"/>
                    </a:cubicBezTo>
                    <a:cubicBezTo>
                      <a:pt x="1707" y="4469"/>
                      <a:pt x="3194" y="3792"/>
                      <a:pt x="4628" y="3023"/>
                    </a:cubicBezTo>
                    <a:cubicBezTo>
                      <a:pt x="6041" y="2215"/>
                      <a:pt x="7398" y="1308"/>
                      <a:pt x="8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5"/>
              <p:cNvSpPr/>
              <p:nvPr/>
            </p:nvSpPr>
            <p:spPr>
              <a:xfrm>
                <a:off x="5967375" y="1611450"/>
                <a:ext cx="183425" cy="146000"/>
              </a:xfrm>
              <a:custGeom>
                <a:rect b="b" l="l" r="r" t="t"/>
                <a:pathLst>
                  <a:path extrusionOk="0" h="5840" w="7337">
                    <a:moveTo>
                      <a:pt x="7336" y="0"/>
                    </a:moveTo>
                    <a:cubicBezTo>
                      <a:pt x="5745" y="510"/>
                      <a:pt x="4441" y="1381"/>
                      <a:pt x="3206" y="2337"/>
                    </a:cubicBezTo>
                    <a:cubicBezTo>
                      <a:pt x="1998" y="3330"/>
                      <a:pt x="857" y="4408"/>
                      <a:pt x="1" y="5840"/>
                    </a:cubicBezTo>
                    <a:cubicBezTo>
                      <a:pt x="1589" y="5327"/>
                      <a:pt x="2894" y="4457"/>
                      <a:pt x="4131" y="3503"/>
                    </a:cubicBezTo>
                    <a:cubicBezTo>
                      <a:pt x="5341" y="2512"/>
                      <a:pt x="6482" y="1434"/>
                      <a:pt x="7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5"/>
              <p:cNvSpPr/>
              <p:nvPr/>
            </p:nvSpPr>
            <p:spPr>
              <a:xfrm>
                <a:off x="5697925" y="1904675"/>
                <a:ext cx="189650" cy="134825"/>
              </a:xfrm>
              <a:custGeom>
                <a:rect b="b" l="l" r="r" t="t"/>
                <a:pathLst>
                  <a:path extrusionOk="0" h="5393" w="7586">
                    <a:moveTo>
                      <a:pt x="7585" y="1"/>
                    </a:moveTo>
                    <a:lnTo>
                      <a:pt x="7585" y="1"/>
                    </a:lnTo>
                    <a:cubicBezTo>
                      <a:pt x="5981" y="419"/>
                      <a:pt x="4639" y="1208"/>
                      <a:pt x="3362" y="2090"/>
                    </a:cubicBezTo>
                    <a:cubicBezTo>
                      <a:pt x="2113" y="3009"/>
                      <a:pt x="924" y="4014"/>
                      <a:pt x="0" y="5392"/>
                    </a:cubicBezTo>
                    <a:cubicBezTo>
                      <a:pt x="1605" y="4972"/>
                      <a:pt x="2947" y="4180"/>
                      <a:pt x="4226" y="3303"/>
                    </a:cubicBezTo>
                    <a:cubicBezTo>
                      <a:pt x="5477" y="2386"/>
                      <a:pt x="6664" y="1382"/>
                      <a:pt x="7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5"/>
              <p:cNvSpPr/>
              <p:nvPr/>
            </p:nvSpPr>
            <p:spPr>
              <a:xfrm>
                <a:off x="6068500" y="1826000"/>
                <a:ext cx="172175" cy="272075"/>
              </a:xfrm>
              <a:custGeom>
                <a:rect b="b" l="l" r="r" t="t"/>
                <a:pathLst>
                  <a:path extrusionOk="0" h="10883" w="6887">
                    <a:moveTo>
                      <a:pt x="6886" y="1"/>
                    </a:moveTo>
                    <a:lnTo>
                      <a:pt x="6886" y="1"/>
                    </a:lnTo>
                    <a:cubicBezTo>
                      <a:pt x="5240" y="1499"/>
                      <a:pt x="3979" y="3242"/>
                      <a:pt x="2813" y="5044"/>
                    </a:cubicBezTo>
                    <a:cubicBezTo>
                      <a:pt x="1689" y="6870"/>
                      <a:pt x="652" y="8754"/>
                      <a:pt x="1" y="10883"/>
                    </a:cubicBezTo>
                    <a:cubicBezTo>
                      <a:pt x="1645" y="9382"/>
                      <a:pt x="2903" y="7639"/>
                      <a:pt x="4072" y="5840"/>
                    </a:cubicBezTo>
                    <a:cubicBezTo>
                      <a:pt x="5201" y="4014"/>
                      <a:pt x="6238" y="2130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5"/>
              <p:cNvSpPr/>
              <p:nvPr/>
            </p:nvSpPr>
            <p:spPr>
              <a:xfrm>
                <a:off x="5737875" y="1982025"/>
                <a:ext cx="222075" cy="182225"/>
              </a:xfrm>
              <a:custGeom>
                <a:rect b="b" l="l" r="r" t="t"/>
                <a:pathLst>
                  <a:path extrusionOk="0" h="7289" w="8883">
                    <a:moveTo>
                      <a:pt x="8883" y="1"/>
                    </a:moveTo>
                    <a:lnTo>
                      <a:pt x="8883" y="1"/>
                    </a:lnTo>
                    <a:cubicBezTo>
                      <a:pt x="7029" y="758"/>
                      <a:pt x="5463" y="1871"/>
                      <a:pt x="3969" y="3070"/>
                    </a:cubicBezTo>
                    <a:cubicBezTo>
                      <a:pt x="2505" y="4303"/>
                      <a:pt x="1108" y="5619"/>
                      <a:pt x="0" y="7288"/>
                    </a:cubicBezTo>
                    <a:cubicBezTo>
                      <a:pt x="1854" y="6528"/>
                      <a:pt x="3417" y="5415"/>
                      <a:pt x="4914" y="4219"/>
                    </a:cubicBezTo>
                    <a:cubicBezTo>
                      <a:pt x="6380" y="2989"/>
                      <a:pt x="7777" y="1670"/>
                      <a:pt x="88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5"/>
              <p:cNvSpPr/>
              <p:nvPr/>
            </p:nvSpPr>
            <p:spPr>
              <a:xfrm>
                <a:off x="5333675" y="2104350"/>
                <a:ext cx="194625" cy="152300"/>
              </a:xfrm>
              <a:custGeom>
                <a:rect b="b" l="l" r="r" t="t"/>
                <a:pathLst>
                  <a:path extrusionOk="0" h="6092" w="7785">
                    <a:moveTo>
                      <a:pt x="7784" y="1"/>
                    </a:moveTo>
                    <a:lnTo>
                      <a:pt x="7784" y="1"/>
                    </a:lnTo>
                    <a:cubicBezTo>
                      <a:pt x="6124" y="552"/>
                      <a:pt x="4743" y="1462"/>
                      <a:pt x="3434" y="2460"/>
                    </a:cubicBezTo>
                    <a:cubicBezTo>
                      <a:pt x="2153" y="3496"/>
                      <a:pt x="936" y="4614"/>
                      <a:pt x="1" y="6092"/>
                    </a:cubicBezTo>
                    <a:cubicBezTo>
                      <a:pt x="1658" y="5540"/>
                      <a:pt x="3037" y="4628"/>
                      <a:pt x="4351" y="3633"/>
                    </a:cubicBezTo>
                    <a:cubicBezTo>
                      <a:pt x="5634" y="2601"/>
                      <a:pt x="6851" y="1481"/>
                      <a:pt x="77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5"/>
              <p:cNvSpPr/>
              <p:nvPr/>
            </p:nvSpPr>
            <p:spPr>
              <a:xfrm>
                <a:off x="5216325" y="1988375"/>
                <a:ext cx="203375" cy="83675"/>
              </a:xfrm>
              <a:custGeom>
                <a:rect b="b" l="l" r="r" t="t"/>
                <a:pathLst>
                  <a:path extrusionOk="0" h="3347" w="8135">
                    <a:moveTo>
                      <a:pt x="8135" y="1"/>
                    </a:moveTo>
                    <a:cubicBezTo>
                      <a:pt x="6556" y="12"/>
                      <a:pt x="5149" y="446"/>
                      <a:pt x="3785" y="984"/>
                    </a:cubicBezTo>
                    <a:cubicBezTo>
                      <a:pt x="2439" y="1566"/>
                      <a:pt x="1134" y="2245"/>
                      <a:pt x="0" y="3347"/>
                    </a:cubicBezTo>
                    <a:cubicBezTo>
                      <a:pt x="1580" y="3330"/>
                      <a:pt x="2986" y="2896"/>
                      <a:pt x="4351" y="2361"/>
                    </a:cubicBezTo>
                    <a:cubicBezTo>
                      <a:pt x="5699" y="1783"/>
                      <a:pt x="7004" y="1105"/>
                      <a:pt x="8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5"/>
              <p:cNvSpPr/>
              <p:nvPr/>
            </p:nvSpPr>
            <p:spPr>
              <a:xfrm>
                <a:off x="4868300" y="2203000"/>
                <a:ext cx="244550" cy="194725"/>
              </a:xfrm>
              <a:custGeom>
                <a:rect b="b" l="l" r="r" t="t"/>
                <a:pathLst>
                  <a:path extrusionOk="0" h="7789" w="9782">
                    <a:moveTo>
                      <a:pt x="9781" y="1"/>
                    </a:moveTo>
                    <a:cubicBezTo>
                      <a:pt x="7784" y="839"/>
                      <a:pt x="6071" y="2033"/>
                      <a:pt x="4427" y="3314"/>
                    </a:cubicBezTo>
                    <a:cubicBezTo>
                      <a:pt x="2813" y="4630"/>
                      <a:pt x="1266" y="6032"/>
                      <a:pt x="0" y="7789"/>
                    </a:cubicBezTo>
                    <a:cubicBezTo>
                      <a:pt x="1995" y="6951"/>
                      <a:pt x="3709" y="5757"/>
                      <a:pt x="5355" y="4478"/>
                    </a:cubicBezTo>
                    <a:cubicBezTo>
                      <a:pt x="6971" y="3162"/>
                      <a:pt x="8518" y="1762"/>
                      <a:pt x="9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5"/>
              <p:cNvSpPr/>
              <p:nvPr/>
            </p:nvSpPr>
            <p:spPr>
              <a:xfrm>
                <a:off x="4809650" y="2073300"/>
                <a:ext cx="245750" cy="165975"/>
              </a:xfrm>
              <a:custGeom>
                <a:rect b="b" l="l" r="r" t="t"/>
                <a:pathLst>
                  <a:path extrusionOk="0" h="6639" w="9830">
                    <a:moveTo>
                      <a:pt x="9830" y="0"/>
                    </a:moveTo>
                    <a:lnTo>
                      <a:pt x="9830" y="0"/>
                    </a:lnTo>
                    <a:cubicBezTo>
                      <a:pt x="7860" y="617"/>
                      <a:pt x="6149" y="1614"/>
                      <a:pt x="4498" y="2702"/>
                    </a:cubicBezTo>
                    <a:cubicBezTo>
                      <a:pt x="2873" y="3831"/>
                      <a:pt x="1310" y="5046"/>
                      <a:pt x="1" y="6639"/>
                    </a:cubicBezTo>
                    <a:cubicBezTo>
                      <a:pt x="1968" y="6020"/>
                      <a:pt x="3679" y="5022"/>
                      <a:pt x="5332" y="3937"/>
                    </a:cubicBezTo>
                    <a:cubicBezTo>
                      <a:pt x="6958" y="2813"/>
                      <a:pt x="8523" y="1596"/>
                      <a:pt x="9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5"/>
              <p:cNvSpPr/>
              <p:nvPr/>
            </p:nvSpPr>
            <p:spPr>
              <a:xfrm>
                <a:off x="5114100" y="2398875"/>
                <a:ext cx="254525" cy="97400"/>
              </a:xfrm>
              <a:custGeom>
                <a:rect b="b" l="l" r="r" t="t"/>
                <a:pathLst>
                  <a:path extrusionOk="0" h="3896" w="10181">
                    <a:moveTo>
                      <a:pt x="10180" y="0"/>
                    </a:moveTo>
                    <a:lnTo>
                      <a:pt x="10180" y="0"/>
                    </a:lnTo>
                    <a:cubicBezTo>
                      <a:pt x="8273" y="97"/>
                      <a:pt x="6530" y="624"/>
                      <a:pt x="4826" y="1252"/>
                    </a:cubicBezTo>
                    <a:cubicBezTo>
                      <a:pt x="3138" y="1926"/>
                      <a:pt x="1487" y="2697"/>
                      <a:pt x="0" y="3895"/>
                    </a:cubicBezTo>
                    <a:cubicBezTo>
                      <a:pt x="1907" y="3794"/>
                      <a:pt x="3651" y="3267"/>
                      <a:pt x="5357" y="2642"/>
                    </a:cubicBezTo>
                    <a:cubicBezTo>
                      <a:pt x="7045" y="1974"/>
                      <a:pt x="8696" y="1201"/>
                      <a:pt x="10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5"/>
              <p:cNvSpPr/>
              <p:nvPr/>
            </p:nvSpPr>
            <p:spPr>
              <a:xfrm>
                <a:off x="5595700" y="2346400"/>
                <a:ext cx="184675" cy="117325"/>
              </a:xfrm>
              <a:custGeom>
                <a:rect b="b" l="l" r="r" t="t"/>
                <a:pathLst>
                  <a:path extrusionOk="0" h="4693" w="7387">
                    <a:moveTo>
                      <a:pt x="7387" y="0"/>
                    </a:moveTo>
                    <a:lnTo>
                      <a:pt x="7387" y="0"/>
                    </a:lnTo>
                    <a:cubicBezTo>
                      <a:pt x="5839" y="284"/>
                      <a:pt x="4537" y="954"/>
                      <a:pt x="3295" y="1718"/>
                    </a:cubicBezTo>
                    <a:cubicBezTo>
                      <a:pt x="2078" y="2522"/>
                      <a:pt x="917" y="3415"/>
                      <a:pt x="0" y="4692"/>
                    </a:cubicBezTo>
                    <a:cubicBezTo>
                      <a:pt x="1547" y="4406"/>
                      <a:pt x="2849" y="3736"/>
                      <a:pt x="4094" y="2974"/>
                    </a:cubicBezTo>
                    <a:cubicBezTo>
                      <a:pt x="5313" y="2173"/>
                      <a:pt x="6472" y="1279"/>
                      <a:pt x="7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59" name="Google Shape;459;p3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0" name="Google Shape;460;p35"/>
          <p:cNvSpPr txBox="1"/>
          <p:nvPr>
            <p:ph idx="1" type="subTitle"/>
          </p:nvPr>
        </p:nvSpPr>
        <p:spPr>
          <a:xfrm>
            <a:off x="720000" y="2185001"/>
            <a:ext cx="2271600" cy="11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1" name="Google Shape;461;p35"/>
          <p:cNvSpPr txBox="1"/>
          <p:nvPr>
            <p:ph idx="2" type="subTitle"/>
          </p:nvPr>
        </p:nvSpPr>
        <p:spPr>
          <a:xfrm>
            <a:off x="3379420" y="2185001"/>
            <a:ext cx="2271600" cy="11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" name="Google Shape;462;p35"/>
          <p:cNvSpPr txBox="1"/>
          <p:nvPr>
            <p:ph idx="3" type="subTitle"/>
          </p:nvPr>
        </p:nvSpPr>
        <p:spPr>
          <a:xfrm>
            <a:off x="6038847" y="2185001"/>
            <a:ext cx="2271600" cy="11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3" name="Google Shape;463;p35"/>
          <p:cNvSpPr txBox="1"/>
          <p:nvPr>
            <p:ph idx="4" type="subTitle"/>
          </p:nvPr>
        </p:nvSpPr>
        <p:spPr>
          <a:xfrm>
            <a:off x="720000" y="1774100"/>
            <a:ext cx="22716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4" name="Google Shape;464;p35"/>
          <p:cNvSpPr txBox="1"/>
          <p:nvPr>
            <p:ph idx="5" type="subTitle"/>
          </p:nvPr>
        </p:nvSpPr>
        <p:spPr>
          <a:xfrm>
            <a:off x="3379420" y="1774100"/>
            <a:ext cx="22716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5" name="Google Shape;465;p35"/>
          <p:cNvSpPr txBox="1"/>
          <p:nvPr>
            <p:ph idx="6" type="subTitle"/>
          </p:nvPr>
        </p:nvSpPr>
        <p:spPr>
          <a:xfrm>
            <a:off x="6038841" y="1774100"/>
            <a:ext cx="22716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8" name="Google Shape;468;p36"/>
          <p:cNvSpPr txBox="1"/>
          <p:nvPr>
            <p:ph idx="1" type="subTitle"/>
          </p:nvPr>
        </p:nvSpPr>
        <p:spPr>
          <a:xfrm>
            <a:off x="713161" y="2095579"/>
            <a:ext cx="2439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36"/>
          <p:cNvSpPr txBox="1"/>
          <p:nvPr>
            <p:ph idx="2" type="subTitle"/>
          </p:nvPr>
        </p:nvSpPr>
        <p:spPr>
          <a:xfrm>
            <a:off x="3568720" y="2095579"/>
            <a:ext cx="2439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36"/>
          <p:cNvSpPr txBox="1"/>
          <p:nvPr>
            <p:ph idx="3" type="subTitle"/>
          </p:nvPr>
        </p:nvSpPr>
        <p:spPr>
          <a:xfrm>
            <a:off x="713161" y="3594500"/>
            <a:ext cx="2439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36"/>
          <p:cNvSpPr txBox="1"/>
          <p:nvPr>
            <p:ph idx="4" type="subTitle"/>
          </p:nvPr>
        </p:nvSpPr>
        <p:spPr>
          <a:xfrm>
            <a:off x="3568720" y="3594500"/>
            <a:ext cx="2439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2" name="Google Shape;472;p36"/>
          <p:cNvSpPr txBox="1"/>
          <p:nvPr>
            <p:ph idx="5" type="subTitle"/>
          </p:nvPr>
        </p:nvSpPr>
        <p:spPr>
          <a:xfrm>
            <a:off x="713161" y="1822900"/>
            <a:ext cx="2439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3" name="Google Shape;473;p36"/>
          <p:cNvSpPr txBox="1"/>
          <p:nvPr>
            <p:ph idx="6" type="subTitle"/>
          </p:nvPr>
        </p:nvSpPr>
        <p:spPr>
          <a:xfrm>
            <a:off x="713161" y="3321896"/>
            <a:ext cx="2439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4" name="Google Shape;474;p36"/>
          <p:cNvSpPr txBox="1"/>
          <p:nvPr>
            <p:ph idx="7" type="subTitle"/>
          </p:nvPr>
        </p:nvSpPr>
        <p:spPr>
          <a:xfrm>
            <a:off x="3568716" y="1822900"/>
            <a:ext cx="2439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5" name="Google Shape;475;p36"/>
          <p:cNvSpPr txBox="1"/>
          <p:nvPr>
            <p:ph idx="8" type="subTitle"/>
          </p:nvPr>
        </p:nvSpPr>
        <p:spPr>
          <a:xfrm>
            <a:off x="3568716" y="3321896"/>
            <a:ext cx="2439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476" name="Google Shape;476;p36"/>
          <p:cNvPicPr preferRelativeResize="0"/>
          <p:nvPr/>
        </p:nvPicPr>
        <p:blipFill rotWithShape="1">
          <a:blip r:embed="rId2">
            <a:alphaModFix/>
          </a:blip>
          <a:srcRect b="51228" l="49109" r="-4431" t="-6550"/>
          <a:stretch/>
        </p:blipFill>
        <p:spPr>
          <a:xfrm flipH="1" rot="5400000">
            <a:off x="17036" y="4351475"/>
            <a:ext cx="774975" cy="80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7"/>
          <p:cNvGrpSpPr/>
          <p:nvPr/>
        </p:nvGrpSpPr>
        <p:grpSpPr>
          <a:xfrm>
            <a:off x="0" y="3593570"/>
            <a:ext cx="9144000" cy="1550625"/>
            <a:chOff x="0" y="3593570"/>
            <a:chExt cx="9144000" cy="1550625"/>
          </a:xfrm>
        </p:grpSpPr>
        <p:pic>
          <p:nvPicPr>
            <p:cNvPr id="479" name="Google Shape;479;p37"/>
            <p:cNvPicPr preferRelativeResize="0"/>
            <p:nvPr/>
          </p:nvPicPr>
          <p:blipFill rotWithShape="1">
            <a:blip r:embed="rId2">
              <a:alphaModFix/>
            </a:blip>
            <a:srcRect b="4846" l="0" r="23471" t="-825"/>
            <a:stretch/>
          </p:blipFill>
          <p:spPr>
            <a:xfrm>
              <a:off x="8152575" y="4603998"/>
              <a:ext cx="991425" cy="53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0" name="Google Shape;480;p37"/>
            <p:cNvPicPr preferRelativeResize="0"/>
            <p:nvPr/>
          </p:nvPicPr>
          <p:blipFill rotWithShape="1">
            <a:blip r:embed="rId3">
              <a:alphaModFix/>
            </a:blip>
            <a:srcRect b="-12145" l="59222" r="6313" t="10250"/>
            <a:stretch/>
          </p:blipFill>
          <p:spPr>
            <a:xfrm flipH="1" rot="10800000">
              <a:off x="0" y="3593570"/>
              <a:ext cx="709825" cy="1550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81" name="Google Shape;481;p37"/>
          <p:cNvSpPr txBox="1"/>
          <p:nvPr>
            <p:ph type="title"/>
          </p:nvPr>
        </p:nvSpPr>
        <p:spPr>
          <a:xfrm>
            <a:off x="718050" y="539009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2" name="Google Shape;482;p37"/>
          <p:cNvSpPr txBox="1"/>
          <p:nvPr>
            <p:ph idx="1" type="subTitle"/>
          </p:nvPr>
        </p:nvSpPr>
        <p:spPr>
          <a:xfrm>
            <a:off x="718050" y="2083978"/>
            <a:ext cx="22551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37"/>
          <p:cNvSpPr txBox="1"/>
          <p:nvPr>
            <p:ph idx="2" type="subTitle"/>
          </p:nvPr>
        </p:nvSpPr>
        <p:spPr>
          <a:xfrm>
            <a:off x="3444514" y="2083978"/>
            <a:ext cx="22551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4" name="Google Shape;484;p37"/>
          <p:cNvSpPr txBox="1"/>
          <p:nvPr>
            <p:ph idx="3" type="subTitle"/>
          </p:nvPr>
        </p:nvSpPr>
        <p:spPr>
          <a:xfrm>
            <a:off x="718050" y="3582650"/>
            <a:ext cx="22551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37"/>
          <p:cNvSpPr txBox="1"/>
          <p:nvPr>
            <p:ph idx="4" type="subTitle"/>
          </p:nvPr>
        </p:nvSpPr>
        <p:spPr>
          <a:xfrm>
            <a:off x="3444514" y="3582650"/>
            <a:ext cx="22551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37"/>
          <p:cNvSpPr txBox="1"/>
          <p:nvPr>
            <p:ph idx="5" type="subTitle"/>
          </p:nvPr>
        </p:nvSpPr>
        <p:spPr>
          <a:xfrm>
            <a:off x="6166950" y="2083978"/>
            <a:ext cx="22551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7" name="Google Shape;487;p37"/>
          <p:cNvSpPr txBox="1"/>
          <p:nvPr>
            <p:ph idx="6" type="subTitle"/>
          </p:nvPr>
        </p:nvSpPr>
        <p:spPr>
          <a:xfrm>
            <a:off x="6166950" y="3582650"/>
            <a:ext cx="22551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8" name="Google Shape;488;p37"/>
          <p:cNvSpPr txBox="1"/>
          <p:nvPr>
            <p:ph idx="7" type="subTitle"/>
          </p:nvPr>
        </p:nvSpPr>
        <p:spPr>
          <a:xfrm>
            <a:off x="718050" y="1822475"/>
            <a:ext cx="2258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9" name="Google Shape;489;p37"/>
          <p:cNvSpPr txBox="1"/>
          <p:nvPr>
            <p:ph idx="8" type="subTitle"/>
          </p:nvPr>
        </p:nvSpPr>
        <p:spPr>
          <a:xfrm>
            <a:off x="3442800" y="1822475"/>
            <a:ext cx="2258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0" name="Google Shape;490;p37"/>
          <p:cNvSpPr txBox="1"/>
          <p:nvPr>
            <p:ph idx="9" type="subTitle"/>
          </p:nvPr>
        </p:nvSpPr>
        <p:spPr>
          <a:xfrm>
            <a:off x="6163650" y="1822475"/>
            <a:ext cx="2258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1" name="Google Shape;491;p37"/>
          <p:cNvSpPr txBox="1"/>
          <p:nvPr>
            <p:ph idx="13" type="subTitle"/>
          </p:nvPr>
        </p:nvSpPr>
        <p:spPr>
          <a:xfrm>
            <a:off x="718050" y="3320018"/>
            <a:ext cx="2258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2" name="Google Shape;492;p37"/>
          <p:cNvSpPr txBox="1"/>
          <p:nvPr>
            <p:ph idx="14" type="subTitle"/>
          </p:nvPr>
        </p:nvSpPr>
        <p:spPr>
          <a:xfrm>
            <a:off x="3442800" y="3320018"/>
            <a:ext cx="2258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3" name="Google Shape;493;p37"/>
          <p:cNvSpPr txBox="1"/>
          <p:nvPr>
            <p:ph idx="15" type="subTitle"/>
          </p:nvPr>
        </p:nvSpPr>
        <p:spPr>
          <a:xfrm>
            <a:off x="6163650" y="3320018"/>
            <a:ext cx="2258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8"/>
          <p:cNvSpPr/>
          <p:nvPr>
            <p:ph idx="2" type="pic"/>
          </p:nvPr>
        </p:nvSpPr>
        <p:spPr>
          <a:xfrm flipH="1">
            <a:off x="5519700" y="0"/>
            <a:ext cx="3624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6" name="Google Shape;496;p38"/>
          <p:cNvSpPr txBox="1"/>
          <p:nvPr>
            <p:ph hasCustomPrompt="1" type="title"/>
          </p:nvPr>
        </p:nvSpPr>
        <p:spPr>
          <a:xfrm>
            <a:off x="825775" y="744275"/>
            <a:ext cx="42630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7" name="Google Shape;497;p38"/>
          <p:cNvSpPr txBox="1"/>
          <p:nvPr>
            <p:ph idx="1" type="subTitle"/>
          </p:nvPr>
        </p:nvSpPr>
        <p:spPr>
          <a:xfrm>
            <a:off x="825775" y="1426074"/>
            <a:ext cx="42630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8" name="Google Shape;498;p38"/>
          <p:cNvSpPr txBox="1"/>
          <p:nvPr>
            <p:ph hasCustomPrompt="1" idx="3" type="title"/>
          </p:nvPr>
        </p:nvSpPr>
        <p:spPr>
          <a:xfrm>
            <a:off x="825775" y="2041979"/>
            <a:ext cx="42630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9" name="Google Shape;499;p38"/>
          <p:cNvSpPr txBox="1"/>
          <p:nvPr>
            <p:ph idx="4" type="subTitle"/>
          </p:nvPr>
        </p:nvSpPr>
        <p:spPr>
          <a:xfrm>
            <a:off x="825775" y="2726350"/>
            <a:ext cx="42630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0" name="Google Shape;500;p38"/>
          <p:cNvSpPr txBox="1"/>
          <p:nvPr>
            <p:ph hasCustomPrompt="1" idx="5" type="title"/>
          </p:nvPr>
        </p:nvSpPr>
        <p:spPr>
          <a:xfrm>
            <a:off x="825775" y="3339683"/>
            <a:ext cx="42630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1" name="Google Shape;501;p38"/>
          <p:cNvSpPr txBox="1"/>
          <p:nvPr>
            <p:ph idx="6" type="subTitle"/>
          </p:nvPr>
        </p:nvSpPr>
        <p:spPr>
          <a:xfrm>
            <a:off x="825775" y="4026625"/>
            <a:ext cx="42630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502" name="Google Shape;502;p38"/>
          <p:cNvPicPr preferRelativeResize="0"/>
          <p:nvPr/>
        </p:nvPicPr>
        <p:blipFill rotWithShape="1">
          <a:blip r:embed="rId2">
            <a:alphaModFix/>
          </a:blip>
          <a:srcRect b="-12145" l="59222" r="6313" t="10250"/>
          <a:stretch/>
        </p:blipFill>
        <p:spPr>
          <a:xfrm flipH="1" rot="10800000">
            <a:off x="0" y="3593570"/>
            <a:ext cx="709825" cy="155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4" name="Google Shape;504;p39"/>
          <p:cNvGrpSpPr/>
          <p:nvPr/>
        </p:nvGrpSpPr>
        <p:grpSpPr>
          <a:xfrm>
            <a:off x="-617015" y="-538466"/>
            <a:ext cx="9761015" cy="5675691"/>
            <a:chOff x="-617015" y="-538466"/>
            <a:chExt cx="9761015" cy="5675691"/>
          </a:xfrm>
        </p:grpSpPr>
        <p:pic>
          <p:nvPicPr>
            <p:cNvPr id="505" name="Google Shape;505;p39"/>
            <p:cNvPicPr preferRelativeResize="0"/>
            <p:nvPr/>
          </p:nvPicPr>
          <p:blipFill rotWithShape="1">
            <a:blip r:embed="rId2">
              <a:alphaModFix/>
            </a:blip>
            <a:srcRect b="42755" l="6208" r="0" t="0"/>
            <a:stretch/>
          </p:blipFill>
          <p:spPr>
            <a:xfrm flipH="1" rot="5400000">
              <a:off x="-302850" y="4229300"/>
              <a:ext cx="1200850" cy="615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6" name="Google Shape;506;p39"/>
            <p:cNvPicPr preferRelativeResize="0"/>
            <p:nvPr/>
          </p:nvPicPr>
          <p:blipFill rotWithShape="1">
            <a:blip r:embed="rId2">
              <a:alphaModFix/>
            </a:blip>
            <a:srcRect b="42755" l="6208" r="0" t="0"/>
            <a:stretch/>
          </p:blipFill>
          <p:spPr>
            <a:xfrm rot="-5400000">
              <a:off x="8236075" y="4229300"/>
              <a:ext cx="1200850" cy="61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07" name="Google Shape;507;p39"/>
            <p:cNvGrpSpPr/>
            <p:nvPr/>
          </p:nvGrpSpPr>
          <p:grpSpPr>
            <a:xfrm rot="-1656687">
              <a:off x="-393222" y="-365649"/>
              <a:ext cx="1046230" cy="1222814"/>
              <a:chOff x="4807050" y="731825"/>
              <a:chExt cx="1509650" cy="1764450"/>
            </a:xfrm>
          </p:grpSpPr>
          <p:sp>
            <p:nvSpPr>
              <p:cNvPr id="508" name="Google Shape;508;p39"/>
              <p:cNvSpPr/>
              <p:nvPr/>
            </p:nvSpPr>
            <p:spPr>
              <a:xfrm>
                <a:off x="5701675" y="1576525"/>
                <a:ext cx="194550" cy="284550"/>
              </a:xfrm>
              <a:custGeom>
                <a:rect b="b" l="l" r="r" t="t"/>
                <a:pathLst>
                  <a:path extrusionOk="0" h="11382" w="7782">
                    <a:moveTo>
                      <a:pt x="7782" y="0"/>
                    </a:moveTo>
                    <a:cubicBezTo>
                      <a:pt x="6001" y="1566"/>
                      <a:pt x="4595" y="3388"/>
                      <a:pt x="3277" y="5272"/>
                    </a:cubicBezTo>
                    <a:cubicBezTo>
                      <a:pt x="1998" y="7179"/>
                      <a:pt x="809" y="9151"/>
                      <a:pt x="0" y="11381"/>
                    </a:cubicBezTo>
                    <a:cubicBezTo>
                      <a:pt x="1783" y="9818"/>
                      <a:pt x="3189" y="7996"/>
                      <a:pt x="4505" y="6112"/>
                    </a:cubicBezTo>
                    <a:cubicBezTo>
                      <a:pt x="5782" y="4200"/>
                      <a:pt x="6971" y="2228"/>
                      <a:pt x="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9"/>
              <p:cNvSpPr/>
              <p:nvPr/>
            </p:nvSpPr>
            <p:spPr>
              <a:xfrm>
                <a:off x="5459575" y="1629000"/>
                <a:ext cx="157200" cy="219650"/>
              </a:xfrm>
              <a:custGeom>
                <a:rect b="b" l="l" r="r" t="t"/>
                <a:pathLst>
                  <a:path extrusionOk="0" h="8786" w="6288">
                    <a:moveTo>
                      <a:pt x="6288" y="0"/>
                    </a:moveTo>
                    <a:lnTo>
                      <a:pt x="6288" y="0"/>
                    </a:lnTo>
                    <a:cubicBezTo>
                      <a:pt x="4762" y="1122"/>
                      <a:pt x="3607" y="2510"/>
                      <a:pt x="2540" y="3960"/>
                    </a:cubicBezTo>
                    <a:cubicBezTo>
                      <a:pt x="1508" y="5435"/>
                      <a:pt x="568" y="6978"/>
                      <a:pt x="0" y="8786"/>
                    </a:cubicBezTo>
                    <a:cubicBezTo>
                      <a:pt x="1529" y="7664"/>
                      <a:pt x="2684" y="6278"/>
                      <a:pt x="3750" y="4826"/>
                    </a:cubicBezTo>
                    <a:cubicBezTo>
                      <a:pt x="4778" y="3348"/>
                      <a:pt x="5718" y="1806"/>
                      <a:pt x="6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39"/>
              <p:cNvSpPr/>
              <p:nvPr/>
            </p:nvSpPr>
            <p:spPr>
              <a:xfrm>
                <a:off x="5458300" y="1375700"/>
                <a:ext cx="164650" cy="179725"/>
              </a:xfrm>
              <a:custGeom>
                <a:rect b="b" l="l" r="r" t="t"/>
                <a:pathLst>
                  <a:path extrusionOk="0" h="7189" w="6586">
                    <a:moveTo>
                      <a:pt x="6586" y="0"/>
                    </a:moveTo>
                    <a:lnTo>
                      <a:pt x="6586" y="0"/>
                    </a:lnTo>
                    <a:cubicBezTo>
                      <a:pt x="5055" y="801"/>
                      <a:pt x="3861" y="1912"/>
                      <a:pt x="2744" y="3092"/>
                    </a:cubicBezTo>
                    <a:cubicBezTo>
                      <a:pt x="1663" y="4304"/>
                      <a:pt x="661" y="5593"/>
                      <a:pt x="1" y="7188"/>
                    </a:cubicBezTo>
                    <a:cubicBezTo>
                      <a:pt x="1534" y="6389"/>
                      <a:pt x="2728" y="5281"/>
                      <a:pt x="3841" y="4099"/>
                    </a:cubicBezTo>
                    <a:cubicBezTo>
                      <a:pt x="4921" y="2882"/>
                      <a:pt x="5921" y="1596"/>
                      <a:pt x="6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39"/>
              <p:cNvSpPr/>
              <p:nvPr/>
            </p:nvSpPr>
            <p:spPr>
              <a:xfrm>
                <a:off x="5161425" y="1703925"/>
                <a:ext cx="188375" cy="163500"/>
              </a:xfrm>
              <a:custGeom>
                <a:rect b="b" l="l" r="r" t="t"/>
                <a:pathLst>
                  <a:path extrusionOk="0" h="6540" w="7535">
                    <a:moveTo>
                      <a:pt x="7535" y="0"/>
                    </a:moveTo>
                    <a:lnTo>
                      <a:pt x="7535" y="0"/>
                    </a:lnTo>
                    <a:cubicBezTo>
                      <a:pt x="5893" y="647"/>
                      <a:pt x="4552" y="1637"/>
                      <a:pt x="3279" y="2706"/>
                    </a:cubicBezTo>
                    <a:cubicBezTo>
                      <a:pt x="2037" y="3815"/>
                      <a:pt x="869" y="5004"/>
                      <a:pt x="1" y="6539"/>
                    </a:cubicBezTo>
                    <a:cubicBezTo>
                      <a:pt x="1642" y="5895"/>
                      <a:pt x="2984" y="4904"/>
                      <a:pt x="4254" y="3831"/>
                    </a:cubicBezTo>
                    <a:cubicBezTo>
                      <a:pt x="5494" y="2722"/>
                      <a:pt x="6664" y="1533"/>
                      <a:pt x="7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9"/>
              <p:cNvSpPr/>
              <p:nvPr/>
            </p:nvSpPr>
            <p:spPr>
              <a:xfrm>
                <a:off x="5207500" y="1466850"/>
                <a:ext cx="172200" cy="139775"/>
              </a:xfrm>
              <a:custGeom>
                <a:rect b="b" l="l" r="r" t="t"/>
                <a:pathLst>
                  <a:path extrusionOk="0" h="5591" w="6888">
                    <a:moveTo>
                      <a:pt x="6888" y="0"/>
                    </a:moveTo>
                    <a:lnTo>
                      <a:pt x="6888" y="0"/>
                    </a:lnTo>
                    <a:cubicBezTo>
                      <a:pt x="5369" y="476"/>
                      <a:pt x="4138" y="1305"/>
                      <a:pt x="2974" y="2217"/>
                    </a:cubicBezTo>
                    <a:cubicBezTo>
                      <a:pt x="1840" y="3166"/>
                      <a:pt x="776" y="4200"/>
                      <a:pt x="0" y="5590"/>
                    </a:cubicBezTo>
                    <a:cubicBezTo>
                      <a:pt x="1519" y="5117"/>
                      <a:pt x="2752" y="4288"/>
                      <a:pt x="3914" y="3374"/>
                    </a:cubicBezTo>
                    <a:cubicBezTo>
                      <a:pt x="5045" y="2422"/>
                      <a:pt x="6110" y="1388"/>
                      <a:pt x="6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9"/>
              <p:cNvSpPr/>
              <p:nvPr/>
            </p:nvSpPr>
            <p:spPr>
              <a:xfrm>
                <a:off x="5442025" y="1176075"/>
                <a:ext cx="143475" cy="138575"/>
              </a:xfrm>
              <a:custGeom>
                <a:rect b="b" l="l" r="r" t="t"/>
                <a:pathLst>
                  <a:path extrusionOk="0" h="5543" w="5739">
                    <a:moveTo>
                      <a:pt x="5738" y="1"/>
                    </a:moveTo>
                    <a:lnTo>
                      <a:pt x="5738" y="1"/>
                    </a:lnTo>
                    <a:cubicBezTo>
                      <a:pt x="4374" y="502"/>
                      <a:pt x="3325" y="1331"/>
                      <a:pt x="2353" y="2236"/>
                    </a:cubicBezTo>
                    <a:cubicBezTo>
                      <a:pt x="1411" y="3176"/>
                      <a:pt x="545" y="4194"/>
                      <a:pt x="1" y="5542"/>
                    </a:cubicBezTo>
                    <a:cubicBezTo>
                      <a:pt x="1367" y="5044"/>
                      <a:pt x="2416" y="4215"/>
                      <a:pt x="3386" y="3307"/>
                    </a:cubicBezTo>
                    <a:cubicBezTo>
                      <a:pt x="4325" y="2365"/>
                      <a:pt x="5191" y="1347"/>
                      <a:pt x="5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39"/>
              <p:cNvSpPr/>
              <p:nvPr/>
            </p:nvSpPr>
            <p:spPr>
              <a:xfrm>
                <a:off x="5083950" y="1247250"/>
                <a:ext cx="188400" cy="163500"/>
              </a:xfrm>
              <a:custGeom>
                <a:rect b="b" l="l" r="r" t="t"/>
                <a:pathLst>
                  <a:path extrusionOk="0" h="6540" w="7536">
                    <a:moveTo>
                      <a:pt x="7535" y="1"/>
                    </a:moveTo>
                    <a:cubicBezTo>
                      <a:pt x="5893" y="647"/>
                      <a:pt x="4552" y="1638"/>
                      <a:pt x="3280" y="2709"/>
                    </a:cubicBezTo>
                    <a:cubicBezTo>
                      <a:pt x="2040" y="3815"/>
                      <a:pt x="869" y="5004"/>
                      <a:pt x="1" y="6540"/>
                    </a:cubicBezTo>
                    <a:cubicBezTo>
                      <a:pt x="1643" y="5898"/>
                      <a:pt x="2986" y="4907"/>
                      <a:pt x="4256" y="3834"/>
                    </a:cubicBezTo>
                    <a:cubicBezTo>
                      <a:pt x="5494" y="2723"/>
                      <a:pt x="6665" y="1534"/>
                      <a:pt x="7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9"/>
              <p:cNvSpPr/>
              <p:nvPr/>
            </p:nvSpPr>
            <p:spPr>
              <a:xfrm>
                <a:off x="4807050" y="1622875"/>
                <a:ext cx="159700" cy="162275"/>
              </a:xfrm>
              <a:custGeom>
                <a:rect b="b" l="l" r="r" t="t"/>
                <a:pathLst>
                  <a:path extrusionOk="0" h="6491" w="6388">
                    <a:moveTo>
                      <a:pt x="6387" y="0"/>
                    </a:moveTo>
                    <a:cubicBezTo>
                      <a:pt x="4905" y="670"/>
                      <a:pt x="3746" y="1661"/>
                      <a:pt x="2663" y="2723"/>
                    </a:cubicBezTo>
                    <a:cubicBezTo>
                      <a:pt x="1615" y="3819"/>
                      <a:pt x="645" y="4995"/>
                      <a:pt x="1" y="6491"/>
                    </a:cubicBezTo>
                    <a:cubicBezTo>
                      <a:pt x="1485" y="5824"/>
                      <a:pt x="2644" y="4833"/>
                      <a:pt x="3723" y="3769"/>
                    </a:cubicBezTo>
                    <a:cubicBezTo>
                      <a:pt x="4771" y="2670"/>
                      <a:pt x="5741" y="1494"/>
                      <a:pt x="6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9"/>
              <p:cNvSpPr/>
              <p:nvPr/>
            </p:nvSpPr>
            <p:spPr>
              <a:xfrm>
                <a:off x="4834525" y="1676500"/>
                <a:ext cx="220825" cy="343200"/>
              </a:xfrm>
              <a:custGeom>
                <a:rect b="b" l="l" r="r" t="t"/>
                <a:pathLst>
                  <a:path extrusionOk="0" h="13728" w="8833">
                    <a:moveTo>
                      <a:pt x="8833" y="0"/>
                    </a:moveTo>
                    <a:cubicBezTo>
                      <a:pt x="6865" y="1972"/>
                      <a:pt x="5284" y="4187"/>
                      <a:pt x="3790" y="6461"/>
                    </a:cubicBezTo>
                    <a:cubicBezTo>
                      <a:pt x="2337" y="8761"/>
                      <a:pt x="977" y="11120"/>
                      <a:pt x="1" y="13727"/>
                    </a:cubicBezTo>
                    <a:cubicBezTo>
                      <a:pt x="1970" y="11758"/>
                      <a:pt x="3552" y="9543"/>
                      <a:pt x="5041" y="7267"/>
                    </a:cubicBezTo>
                    <a:cubicBezTo>
                      <a:pt x="6494" y="4965"/>
                      <a:pt x="7854" y="2607"/>
                      <a:pt x="8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9"/>
              <p:cNvSpPr/>
              <p:nvPr/>
            </p:nvSpPr>
            <p:spPr>
              <a:xfrm>
                <a:off x="5805050" y="1061200"/>
                <a:ext cx="172175" cy="139850"/>
              </a:xfrm>
              <a:custGeom>
                <a:rect b="b" l="l" r="r" t="t"/>
                <a:pathLst>
                  <a:path extrusionOk="0" h="5594" w="6887">
                    <a:moveTo>
                      <a:pt x="6886" y="1"/>
                    </a:moveTo>
                    <a:cubicBezTo>
                      <a:pt x="5367" y="474"/>
                      <a:pt x="4136" y="1303"/>
                      <a:pt x="2975" y="2220"/>
                    </a:cubicBezTo>
                    <a:cubicBezTo>
                      <a:pt x="1843" y="3171"/>
                      <a:pt x="779" y="4206"/>
                      <a:pt x="1" y="5593"/>
                    </a:cubicBezTo>
                    <a:cubicBezTo>
                      <a:pt x="1520" y="5118"/>
                      <a:pt x="2751" y="4286"/>
                      <a:pt x="3912" y="3374"/>
                    </a:cubicBezTo>
                    <a:cubicBezTo>
                      <a:pt x="5048" y="2425"/>
                      <a:pt x="6113" y="1391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39"/>
              <p:cNvSpPr/>
              <p:nvPr/>
            </p:nvSpPr>
            <p:spPr>
              <a:xfrm>
                <a:off x="5775100" y="731825"/>
                <a:ext cx="239525" cy="309500"/>
              </a:xfrm>
              <a:custGeom>
                <a:rect b="b" l="l" r="r" t="t"/>
                <a:pathLst>
                  <a:path extrusionOk="0" h="12380" w="9581">
                    <a:moveTo>
                      <a:pt x="9580" y="1"/>
                    </a:moveTo>
                    <a:lnTo>
                      <a:pt x="9580" y="1"/>
                    </a:lnTo>
                    <a:cubicBezTo>
                      <a:pt x="7516" y="1703"/>
                      <a:pt x="5814" y="3686"/>
                      <a:pt x="4200" y="5734"/>
                    </a:cubicBezTo>
                    <a:cubicBezTo>
                      <a:pt x="2626" y="7814"/>
                      <a:pt x="1132" y="9957"/>
                      <a:pt x="0" y="12379"/>
                    </a:cubicBezTo>
                    <a:cubicBezTo>
                      <a:pt x="2062" y="10675"/>
                      <a:pt x="3762" y="8694"/>
                      <a:pt x="5378" y="6646"/>
                    </a:cubicBezTo>
                    <a:cubicBezTo>
                      <a:pt x="6957" y="4570"/>
                      <a:pt x="8451" y="2425"/>
                      <a:pt x="9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39"/>
              <p:cNvSpPr/>
              <p:nvPr/>
            </p:nvSpPr>
            <p:spPr>
              <a:xfrm>
                <a:off x="5626575" y="771825"/>
                <a:ext cx="131000" cy="160975"/>
              </a:xfrm>
              <a:custGeom>
                <a:rect b="b" l="l" r="r" t="t"/>
                <a:pathLst>
                  <a:path extrusionOk="0" h="6439" w="5240">
                    <a:moveTo>
                      <a:pt x="5239" y="1"/>
                    </a:moveTo>
                    <a:lnTo>
                      <a:pt x="5239" y="1"/>
                    </a:lnTo>
                    <a:cubicBezTo>
                      <a:pt x="3909" y="701"/>
                      <a:pt x="2933" y="1691"/>
                      <a:pt x="2044" y="2751"/>
                    </a:cubicBezTo>
                    <a:cubicBezTo>
                      <a:pt x="1189" y="3838"/>
                      <a:pt x="418" y="4995"/>
                      <a:pt x="0" y="6438"/>
                    </a:cubicBezTo>
                    <a:lnTo>
                      <a:pt x="3" y="6438"/>
                    </a:lnTo>
                    <a:cubicBezTo>
                      <a:pt x="1330" y="5736"/>
                      <a:pt x="2305" y="4746"/>
                      <a:pt x="3198" y="3688"/>
                    </a:cubicBezTo>
                    <a:cubicBezTo>
                      <a:pt x="4055" y="2603"/>
                      <a:pt x="4826" y="1446"/>
                      <a:pt x="5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9"/>
              <p:cNvSpPr/>
              <p:nvPr/>
            </p:nvSpPr>
            <p:spPr>
              <a:xfrm>
                <a:off x="5375825" y="828000"/>
                <a:ext cx="148475" cy="156000"/>
              </a:xfrm>
              <a:custGeom>
                <a:rect b="b" l="l" r="r" t="t"/>
                <a:pathLst>
                  <a:path extrusionOk="0" h="6240" w="5939">
                    <a:moveTo>
                      <a:pt x="5939" y="1"/>
                    </a:moveTo>
                    <a:lnTo>
                      <a:pt x="5939" y="1"/>
                    </a:lnTo>
                    <a:cubicBezTo>
                      <a:pt x="4521" y="633"/>
                      <a:pt x="3436" y="1582"/>
                      <a:pt x="2429" y="2607"/>
                    </a:cubicBezTo>
                    <a:cubicBezTo>
                      <a:pt x="1459" y="3665"/>
                      <a:pt x="564" y="4796"/>
                      <a:pt x="0" y="6239"/>
                    </a:cubicBezTo>
                    <a:cubicBezTo>
                      <a:pt x="1416" y="5604"/>
                      <a:pt x="2501" y="4655"/>
                      <a:pt x="3507" y="3633"/>
                    </a:cubicBezTo>
                    <a:cubicBezTo>
                      <a:pt x="4482" y="2577"/>
                      <a:pt x="5375" y="1448"/>
                      <a:pt x="5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9"/>
              <p:cNvSpPr/>
              <p:nvPr/>
            </p:nvSpPr>
            <p:spPr>
              <a:xfrm>
                <a:off x="5836275" y="1258350"/>
                <a:ext cx="235850" cy="131050"/>
              </a:xfrm>
              <a:custGeom>
                <a:rect b="b" l="l" r="r" t="t"/>
                <a:pathLst>
                  <a:path extrusionOk="0" h="5242" w="9434">
                    <a:moveTo>
                      <a:pt x="9433" y="0"/>
                    </a:moveTo>
                    <a:cubicBezTo>
                      <a:pt x="7574" y="358"/>
                      <a:pt x="5937" y="1115"/>
                      <a:pt x="4356" y="1970"/>
                    </a:cubicBezTo>
                    <a:cubicBezTo>
                      <a:pt x="2795" y="2866"/>
                      <a:pt x="1287" y="3856"/>
                      <a:pt x="1" y="5241"/>
                    </a:cubicBezTo>
                    <a:cubicBezTo>
                      <a:pt x="1857" y="4881"/>
                      <a:pt x="3494" y="4124"/>
                      <a:pt x="5078" y="3272"/>
                    </a:cubicBezTo>
                    <a:cubicBezTo>
                      <a:pt x="6639" y="2378"/>
                      <a:pt x="8147" y="1390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9"/>
              <p:cNvSpPr/>
              <p:nvPr/>
            </p:nvSpPr>
            <p:spPr>
              <a:xfrm>
                <a:off x="6103325" y="1328125"/>
                <a:ext cx="213375" cy="118650"/>
              </a:xfrm>
              <a:custGeom>
                <a:rect b="b" l="l" r="r" t="t"/>
                <a:pathLst>
                  <a:path extrusionOk="0" h="4746" w="8535">
                    <a:moveTo>
                      <a:pt x="8534" y="1"/>
                    </a:moveTo>
                    <a:cubicBezTo>
                      <a:pt x="6823" y="275"/>
                      <a:pt x="5339" y="952"/>
                      <a:pt x="3905" y="1723"/>
                    </a:cubicBezTo>
                    <a:cubicBezTo>
                      <a:pt x="2496" y="2536"/>
                      <a:pt x="1136" y="3441"/>
                      <a:pt x="0" y="4746"/>
                    </a:cubicBezTo>
                    <a:cubicBezTo>
                      <a:pt x="1707" y="4469"/>
                      <a:pt x="3194" y="3792"/>
                      <a:pt x="4628" y="3023"/>
                    </a:cubicBezTo>
                    <a:cubicBezTo>
                      <a:pt x="6041" y="2215"/>
                      <a:pt x="7398" y="1308"/>
                      <a:pt x="8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39"/>
              <p:cNvSpPr/>
              <p:nvPr/>
            </p:nvSpPr>
            <p:spPr>
              <a:xfrm>
                <a:off x="5967375" y="1611450"/>
                <a:ext cx="183425" cy="146000"/>
              </a:xfrm>
              <a:custGeom>
                <a:rect b="b" l="l" r="r" t="t"/>
                <a:pathLst>
                  <a:path extrusionOk="0" h="5840" w="7337">
                    <a:moveTo>
                      <a:pt x="7336" y="0"/>
                    </a:moveTo>
                    <a:cubicBezTo>
                      <a:pt x="5745" y="510"/>
                      <a:pt x="4441" y="1381"/>
                      <a:pt x="3206" y="2337"/>
                    </a:cubicBezTo>
                    <a:cubicBezTo>
                      <a:pt x="1998" y="3330"/>
                      <a:pt x="857" y="4408"/>
                      <a:pt x="1" y="5840"/>
                    </a:cubicBezTo>
                    <a:cubicBezTo>
                      <a:pt x="1589" y="5327"/>
                      <a:pt x="2894" y="4457"/>
                      <a:pt x="4131" y="3503"/>
                    </a:cubicBezTo>
                    <a:cubicBezTo>
                      <a:pt x="5341" y="2512"/>
                      <a:pt x="6482" y="1434"/>
                      <a:pt x="7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9"/>
              <p:cNvSpPr/>
              <p:nvPr/>
            </p:nvSpPr>
            <p:spPr>
              <a:xfrm>
                <a:off x="5697925" y="1904675"/>
                <a:ext cx="189650" cy="134825"/>
              </a:xfrm>
              <a:custGeom>
                <a:rect b="b" l="l" r="r" t="t"/>
                <a:pathLst>
                  <a:path extrusionOk="0" h="5393" w="7586">
                    <a:moveTo>
                      <a:pt x="7585" y="1"/>
                    </a:moveTo>
                    <a:lnTo>
                      <a:pt x="7585" y="1"/>
                    </a:lnTo>
                    <a:cubicBezTo>
                      <a:pt x="5981" y="419"/>
                      <a:pt x="4639" y="1208"/>
                      <a:pt x="3362" y="2090"/>
                    </a:cubicBezTo>
                    <a:cubicBezTo>
                      <a:pt x="2113" y="3009"/>
                      <a:pt x="924" y="4014"/>
                      <a:pt x="0" y="5392"/>
                    </a:cubicBezTo>
                    <a:cubicBezTo>
                      <a:pt x="1605" y="4972"/>
                      <a:pt x="2947" y="4180"/>
                      <a:pt x="4226" y="3303"/>
                    </a:cubicBezTo>
                    <a:cubicBezTo>
                      <a:pt x="5477" y="2386"/>
                      <a:pt x="6664" y="1382"/>
                      <a:pt x="7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9"/>
              <p:cNvSpPr/>
              <p:nvPr/>
            </p:nvSpPr>
            <p:spPr>
              <a:xfrm>
                <a:off x="6068500" y="1826000"/>
                <a:ext cx="172175" cy="272075"/>
              </a:xfrm>
              <a:custGeom>
                <a:rect b="b" l="l" r="r" t="t"/>
                <a:pathLst>
                  <a:path extrusionOk="0" h="10883" w="6887">
                    <a:moveTo>
                      <a:pt x="6886" y="1"/>
                    </a:moveTo>
                    <a:lnTo>
                      <a:pt x="6886" y="1"/>
                    </a:lnTo>
                    <a:cubicBezTo>
                      <a:pt x="5240" y="1499"/>
                      <a:pt x="3979" y="3242"/>
                      <a:pt x="2813" y="5044"/>
                    </a:cubicBezTo>
                    <a:cubicBezTo>
                      <a:pt x="1689" y="6870"/>
                      <a:pt x="652" y="8754"/>
                      <a:pt x="1" y="10883"/>
                    </a:cubicBezTo>
                    <a:cubicBezTo>
                      <a:pt x="1645" y="9382"/>
                      <a:pt x="2903" y="7639"/>
                      <a:pt x="4072" y="5840"/>
                    </a:cubicBezTo>
                    <a:cubicBezTo>
                      <a:pt x="5201" y="4014"/>
                      <a:pt x="6238" y="2130"/>
                      <a:pt x="6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9"/>
              <p:cNvSpPr/>
              <p:nvPr/>
            </p:nvSpPr>
            <p:spPr>
              <a:xfrm>
                <a:off x="5737875" y="1982025"/>
                <a:ext cx="222075" cy="182225"/>
              </a:xfrm>
              <a:custGeom>
                <a:rect b="b" l="l" r="r" t="t"/>
                <a:pathLst>
                  <a:path extrusionOk="0" h="7289" w="8883">
                    <a:moveTo>
                      <a:pt x="8883" y="1"/>
                    </a:moveTo>
                    <a:lnTo>
                      <a:pt x="8883" y="1"/>
                    </a:lnTo>
                    <a:cubicBezTo>
                      <a:pt x="7029" y="758"/>
                      <a:pt x="5463" y="1871"/>
                      <a:pt x="3969" y="3070"/>
                    </a:cubicBezTo>
                    <a:cubicBezTo>
                      <a:pt x="2505" y="4303"/>
                      <a:pt x="1108" y="5619"/>
                      <a:pt x="0" y="7288"/>
                    </a:cubicBezTo>
                    <a:cubicBezTo>
                      <a:pt x="1854" y="6528"/>
                      <a:pt x="3417" y="5415"/>
                      <a:pt x="4914" y="4219"/>
                    </a:cubicBezTo>
                    <a:cubicBezTo>
                      <a:pt x="6380" y="2989"/>
                      <a:pt x="7777" y="1670"/>
                      <a:pt x="88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9"/>
              <p:cNvSpPr/>
              <p:nvPr/>
            </p:nvSpPr>
            <p:spPr>
              <a:xfrm>
                <a:off x="5333675" y="2104350"/>
                <a:ext cx="194625" cy="152300"/>
              </a:xfrm>
              <a:custGeom>
                <a:rect b="b" l="l" r="r" t="t"/>
                <a:pathLst>
                  <a:path extrusionOk="0" h="6092" w="7785">
                    <a:moveTo>
                      <a:pt x="7784" y="1"/>
                    </a:moveTo>
                    <a:lnTo>
                      <a:pt x="7784" y="1"/>
                    </a:lnTo>
                    <a:cubicBezTo>
                      <a:pt x="6124" y="552"/>
                      <a:pt x="4743" y="1462"/>
                      <a:pt x="3434" y="2460"/>
                    </a:cubicBezTo>
                    <a:cubicBezTo>
                      <a:pt x="2153" y="3496"/>
                      <a:pt x="936" y="4614"/>
                      <a:pt x="1" y="6092"/>
                    </a:cubicBezTo>
                    <a:cubicBezTo>
                      <a:pt x="1658" y="5540"/>
                      <a:pt x="3037" y="4628"/>
                      <a:pt x="4351" y="3633"/>
                    </a:cubicBezTo>
                    <a:cubicBezTo>
                      <a:pt x="5634" y="2601"/>
                      <a:pt x="6851" y="1481"/>
                      <a:pt x="77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9"/>
              <p:cNvSpPr/>
              <p:nvPr/>
            </p:nvSpPr>
            <p:spPr>
              <a:xfrm>
                <a:off x="5216325" y="1988375"/>
                <a:ext cx="203375" cy="83675"/>
              </a:xfrm>
              <a:custGeom>
                <a:rect b="b" l="l" r="r" t="t"/>
                <a:pathLst>
                  <a:path extrusionOk="0" h="3347" w="8135">
                    <a:moveTo>
                      <a:pt x="8135" y="1"/>
                    </a:moveTo>
                    <a:cubicBezTo>
                      <a:pt x="6556" y="12"/>
                      <a:pt x="5149" y="446"/>
                      <a:pt x="3785" y="984"/>
                    </a:cubicBezTo>
                    <a:cubicBezTo>
                      <a:pt x="2439" y="1566"/>
                      <a:pt x="1134" y="2245"/>
                      <a:pt x="0" y="3347"/>
                    </a:cubicBezTo>
                    <a:cubicBezTo>
                      <a:pt x="1580" y="3330"/>
                      <a:pt x="2986" y="2896"/>
                      <a:pt x="4351" y="2361"/>
                    </a:cubicBezTo>
                    <a:cubicBezTo>
                      <a:pt x="5699" y="1783"/>
                      <a:pt x="7004" y="1105"/>
                      <a:pt x="8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9"/>
              <p:cNvSpPr/>
              <p:nvPr/>
            </p:nvSpPr>
            <p:spPr>
              <a:xfrm>
                <a:off x="4868300" y="2203000"/>
                <a:ext cx="244550" cy="194725"/>
              </a:xfrm>
              <a:custGeom>
                <a:rect b="b" l="l" r="r" t="t"/>
                <a:pathLst>
                  <a:path extrusionOk="0" h="7789" w="9782">
                    <a:moveTo>
                      <a:pt x="9781" y="1"/>
                    </a:moveTo>
                    <a:cubicBezTo>
                      <a:pt x="7784" y="839"/>
                      <a:pt x="6071" y="2033"/>
                      <a:pt x="4427" y="3314"/>
                    </a:cubicBezTo>
                    <a:cubicBezTo>
                      <a:pt x="2813" y="4630"/>
                      <a:pt x="1266" y="6032"/>
                      <a:pt x="0" y="7789"/>
                    </a:cubicBezTo>
                    <a:cubicBezTo>
                      <a:pt x="1995" y="6951"/>
                      <a:pt x="3709" y="5757"/>
                      <a:pt x="5355" y="4478"/>
                    </a:cubicBezTo>
                    <a:cubicBezTo>
                      <a:pt x="6971" y="3162"/>
                      <a:pt x="8518" y="1762"/>
                      <a:pt x="9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9"/>
              <p:cNvSpPr/>
              <p:nvPr/>
            </p:nvSpPr>
            <p:spPr>
              <a:xfrm>
                <a:off x="4809650" y="2073300"/>
                <a:ext cx="245750" cy="165975"/>
              </a:xfrm>
              <a:custGeom>
                <a:rect b="b" l="l" r="r" t="t"/>
                <a:pathLst>
                  <a:path extrusionOk="0" h="6639" w="9830">
                    <a:moveTo>
                      <a:pt x="9830" y="0"/>
                    </a:moveTo>
                    <a:lnTo>
                      <a:pt x="9830" y="0"/>
                    </a:lnTo>
                    <a:cubicBezTo>
                      <a:pt x="7860" y="617"/>
                      <a:pt x="6149" y="1614"/>
                      <a:pt x="4498" y="2702"/>
                    </a:cubicBezTo>
                    <a:cubicBezTo>
                      <a:pt x="2873" y="3831"/>
                      <a:pt x="1310" y="5046"/>
                      <a:pt x="1" y="6639"/>
                    </a:cubicBezTo>
                    <a:cubicBezTo>
                      <a:pt x="1968" y="6020"/>
                      <a:pt x="3679" y="5022"/>
                      <a:pt x="5332" y="3937"/>
                    </a:cubicBezTo>
                    <a:cubicBezTo>
                      <a:pt x="6958" y="2813"/>
                      <a:pt x="8523" y="1596"/>
                      <a:pt x="9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9"/>
              <p:cNvSpPr/>
              <p:nvPr/>
            </p:nvSpPr>
            <p:spPr>
              <a:xfrm>
                <a:off x="5114100" y="2398875"/>
                <a:ext cx="254525" cy="97400"/>
              </a:xfrm>
              <a:custGeom>
                <a:rect b="b" l="l" r="r" t="t"/>
                <a:pathLst>
                  <a:path extrusionOk="0" h="3896" w="10181">
                    <a:moveTo>
                      <a:pt x="10180" y="0"/>
                    </a:moveTo>
                    <a:lnTo>
                      <a:pt x="10180" y="0"/>
                    </a:lnTo>
                    <a:cubicBezTo>
                      <a:pt x="8273" y="97"/>
                      <a:pt x="6530" y="624"/>
                      <a:pt x="4826" y="1252"/>
                    </a:cubicBezTo>
                    <a:cubicBezTo>
                      <a:pt x="3138" y="1926"/>
                      <a:pt x="1487" y="2697"/>
                      <a:pt x="0" y="3895"/>
                    </a:cubicBezTo>
                    <a:cubicBezTo>
                      <a:pt x="1907" y="3794"/>
                      <a:pt x="3651" y="3267"/>
                      <a:pt x="5357" y="2642"/>
                    </a:cubicBezTo>
                    <a:cubicBezTo>
                      <a:pt x="7045" y="1974"/>
                      <a:pt x="8696" y="1201"/>
                      <a:pt x="10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9"/>
              <p:cNvSpPr/>
              <p:nvPr/>
            </p:nvSpPr>
            <p:spPr>
              <a:xfrm>
                <a:off x="5595700" y="2346400"/>
                <a:ext cx="184675" cy="117325"/>
              </a:xfrm>
              <a:custGeom>
                <a:rect b="b" l="l" r="r" t="t"/>
                <a:pathLst>
                  <a:path extrusionOk="0" h="4693" w="7387">
                    <a:moveTo>
                      <a:pt x="7387" y="0"/>
                    </a:moveTo>
                    <a:lnTo>
                      <a:pt x="7387" y="0"/>
                    </a:lnTo>
                    <a:cubicBezTo>
                      <a:pt x="5839" y="284"/>
                      <a:pt x="4537" y="954"/>
                      <a:pt x="3295" y="1718"/>
                    </a:cubicBezTo>
                    <a:cubicBezTo>
                      <a:pt x="2078" y="2522"/>
                      <a:pt x="917" y="3415"/>
                      <a:pt x="0" y="4692"/>
                    </a:cubicBezTo>
                    <a:cubicBezTo>
                      <a:pt x="1547" y="4406"/>
                      <a:pt x="2849" y="3736"/>
                      <a:pt x="4094" y="2974"/>
                    </a:cubicBezTo>
                    <a:cubicBezTo>
                      <a:pt x="5313" y="2173"/>
                      <a:pt x="6472" y="1279"/>
                      <a:pt x="7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3" name="Google Shape;533;p39"/>
          <p:cNvSpPr txBox="1"/>
          <p:nvPr>
            <p:ph hasCustomPrompt="1" type="title"/>
          </p:nvPr>
        </p:nvSpPr>
        <p:spPr>
          <a:xfrm>
            <a:off x="1167725" y="2213814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4" name="Google Shape;534;p39"/>
          <p:cNvSpPr txBox="1"/>
          <p:nvPr>
            <p:ph idx="1" type="subTitle"/>
          </p:nvPr>
        </p:nvSpPr>
        <p:spPr>
          <a:xfrm>
            <a:off x="713225" y="3705375"/>
            <a:ext cx="23079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5" name="Google Shape;535;p39"/>
          <p:cNvSpPr txBox="1"/>
          <p:nvPr>
            <p:ph idx="2" type="subTitle"/>
          </p:nvPr>
        </p:nvSpPr>
        <p:spPr>
          <a:xfrm>
            <a:off x="713225" y="3425700"/>
            <a:ext cx="23079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6" name="Google Shape;536;p39"/>
          <p:cNvSpPr txBox="1"/>
          <p:nvPr>
            <p:ph hasCustomPrompt="1" idx="3" type="title"/>
          </p:nvPr>
        </p:nvSpPr>
        <p:spPr>
          <a:xfrm>
            <a:off x="3873131" y="2213814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7" name="Google Shape;537;p39"/>
          <p:cNvSpPr txBox="1"/>
          <p:nvPr>
            <p:ph idx="4" type="subTitle"/>
          </p:nvPr>
        </p:nvSpPr>
        <p:spPr>
          <a:xfrm>
            <a:off x="3418031" y="3705375"/>
            <a:ext cx="23079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8" name="Google Shape;538;p39"/>
          <p:cNvSpPr txBox="1"/>
          <p:nvPr>
            <p:ph idx="5" type="subTitle"/>
          </p:nvPr>
        </p:nvSpPr>
        <p:spPr>
          <a:xfrm>
            <a:off x="3418031" y="3425700"/>
            <a:ext cx="23079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9" name="Google Shape;539;p39"/>
          <p:cNvSpPr txBox="1"/>
          <p:nvPr>
            <p:ph hasCustomPrompt="1" idx="6" type="title"/>
          </p:nvPr>
        </p:nvSpPr>
        <p:spPr>
          <a:xfrm>
            <a:off x="6577938" y="2213814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0" name="Google Shape;540;p39"/>
          <p:cNvSpPr txBox="1"/>
          <p:nvPr>
            <p:ph idx="7" type="subTitle"/>
          </p:nvPr>
        </p:nvSpPr>
        <p:spPr>
          <a:xfrm>
            <a:off x="6122838" y="3705375"/>
            <a:ext cx="23079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41" name="Google Shape;541;p39"/>
          <p:cNvSpPr txBox="1"/>
          <p:nvPr>
            <p:ph idx="8" type="subTitle"/>
          </p:nvPr>
        </p:nvSpPr>
        <p:spPr>
          <a:xfrm>
            <a:off x="6122838" y="3425700"/>
            <a:ext cx="23079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2" name="Google Shape;542;p39"/>
          <p:cNvSpPr txBox="1"/>
          <p:nvPr>
            <p:ph idx="9" type="title"/>
          </p:nvPr>
        </p:nvSpPr>
        <p:spPr>
          <a:xfrm>
            <a:off x="720000" y="54535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0"/>
          <p:cNvSpPr/>
          <p:nvPr>
            <p:ph idx="2" type="pic"/>
          </p:nvPr>
        </p:nvSpPr>
        <p:spPr>
          <a:xfrm>
            <a:off x="4723175" y="0"/>
            <a:ext cx="4420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40"/>
          <p:cNvSpPr txBox="1"/>
          <p:nvPr>
            <p:ph type="title"/>
          </p:nvPr>
        </p:nvSpPr>
        <p:spPr>
          <a:xfrm>
            <a:off x="713275" y="539500"/>
            <a:ext cx="3725400" cy="114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6" name="Google Shape;546;p40"/>
          <p:cNvSpPr txBox="1"/>
          <p:nvPr>
            <p:ph idx="1" type="subTitle"/>
          </p:nvPr>
        </p:nvSpPr>
        <p:spPr>
          <a:xfrm>
            <a:off x="713225" y="1612850"/>
            <a:ext cx="3725400" cy="12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547" name="Google Shape;547;p40"/>
          <p:cNvPicPr preferRelativeResize="0"/>
          <p:nvPr/>
        </p:nvPicPr>
        <p:blipFill rotWithShape="1">
          <a:blip r:embed="rId2">
            <a:alphaModFix/>
          </a:blip>
          <a:srcRect b="4846" l="0" r="23471" t="-825"/>
          <a:stretch/>
        </p:blipFill>
        <p:spPr>
          <a:xfrm flipH="1" rot="5400000">
            <a:off x="-225975" y="225973"/>
            <a:ext cx="991425" cy="5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" name="Google Shape;549;p41"/>
          <p:cNvGrpSpPr/>
          <p:nvPr/>
        </p:nvGrpSpPr>
        <p:grpSpPr>
          <a:xfrm>
            <a:off x="0" y="-5"/>
            <a:ext cx="9140600" cy="5144200"/>
            <a:chOff x="0" y="-5"/>
            <a:chExt cx="9140600" cy="5144200"/>
          </a:xfrm>
        </p:grpSpPr>
        <p:pic>
          <p:nvPicPr>
            <p:cNvPr id="550" name="Google Shape;550;p41"/>
            <p:cNvPicPr preferRelativeResize="0"/>
            <p:nvPr/>
          </p:nvPicPr>
          <p:blipFill rotWithShape="1">
            <a:blip r:embed="rId2">
              <a:alphaModFix/>
            </a:blip>
            <a:srcRect b="-12145" l="59222" r="6313" t="10250"/>
            <a:stretch/>
          </p:blipFill>
          <p:spPr>
            <a:xfrm flipH="1" rot="10800000">
              <a:off x="0" y="3593570"/>
              <a:ext cx="709825" cy="1550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1" name="Google Shape;551;p41"/>
            <p:cNvPicPr preferRelativeResize="0"/>
            <p:nvPr/>
          </p:nvPicPr>
          <p:blipFill rotWithShape="1">
            <a:blip r:embed="rId2">
              <a:alphaModFix/>
            </a:blip>
            <a:srcRect b="-12145" l="59222" r="6313" t="10250"/>
            <a:stretch/>
          </p:blipFill>
          <p:spPr>
            <a:xfrm flipH="1">
              <a:off x="8430775" y="-5"/>
              <a:ext cx="709825" cy="15506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p42"/>
          <p:cNvGrpSpPr/>
          <p:nvPr/>
        </p:nvGrpSpPr>
        <p:grpSpPr>
          <a:xfrm>
            <a:off x="0" y="-2"/>
            <a:ext cx="9144000" cy="5143500"/>
            <a:chOff x="0" y="-2"/>
            <a:chExt cx="9144000" cy="5143500"/>
          </a:xfrm>
        </p:grpSpPr>
        <p:pic>
          <p:nvPicPr>
            <p:cNvPr id="554" name="Google Shape;554;p42"/>
            <p:cNvPicPr preferRelativeResize="0"/>
            <p:nvPr/>
          </p:nvPicPr>
          <p:blipFill rotWithShape="1">
            <a:blip r:embed="rId2">
              <a:alphaModFix/>
            </a:blip>
            <a:srcRect b="4846" l="0" r="23471" t="-825"/>
            <a:stretch/>
          </p:blipFill>
          <p:spPr>
            <a:xfrm>
              <a:off x="8152575" y="4603998"/>
              <a:ext cx="991425" cy="53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5" name="Google Shape;555;p42"/>
            <p:cNvPicPr preferRelativeResize="0"/>
            <p:nvPr/>
          </p:nvPicPr>
          <p:blipFill rotWithShape="1">
            <a:blip r:embed="rId2">
              <a:alphaModFix/>
            </a:blip>
            <a:srcRect b="4846" l="0" r="23471" t="-825"/>
            <a:stretch/>
          </p:blipFill>
          <p:spPr>
            <a:xfrm flipH="1">
              <a:off x="0" y="-2"/>
              <a:ext cx="991425" cy="539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aytone One"/>
              <a:buNone/>
              <a:defRPr sz="35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jpg"/><Relationship Id="rId4" Type="http://schemas.openxmlformats.org/officeDocument/2006/relationships/image" Target="../media/image3.png"/><Relationship Id="rId5" Type="http://schemas.openxmlformats.org/officeDocument/2006/relationships/image" Target="../media/image21.jpg"/><Relationship Id="rId6" Type="http://schemas.openxmlformats.org/officeDocument/2006/relationships/image" Target="../media/image20.jpg"/><Relationship Id="rId7" Type="http://schemas.openxmlformats.org/officeDocument/2006/relationships/image" Target="../media/image1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4.png"/><Relationship Id="rId6" Type="http://schemas.openxmlformats.org/officeDocument/2006/relationships/image" Target="../media/image25.png"/><Relationship Id="rId7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9" Type="http://schemas.openxmlformats.org/officeDocument/2006/relationships/image" Target="../media/image19.png"/><Relationship Id="rId5" Type="http://schemas.openxmlformats.org/officeDocument/2006/relationships/image" Target="../media/image24.png"/><Relationship Id="rId6" Type="http://schemas.openxmlformats.org/officeDocument/2006/relationships/image" Target="../media/image12.png"/><Relationship Id="rId7" Type="http://schemas.openxmlformats.org/officeDocument/2006/relationships/hyperlink" Target="https://www.figma.com/proto/yZduBUmMaTvDIvEHGUq9qT/trailfinder-app?type=design&amp;node-id=1-2&amp;t=4SBczUE0fLEVm98E-0&amp;scaling=scale-down&amp;page-id=0%3A1&amp;starting-point-node-id=1%3A2&amp;show-proto-sidebar=1" TargetMode="External"/><Relationship Id="rId8" Type="http://schemas.openxmlformats.org/officeDocument/2006/relationships/image" Target="../media/image5.png"/><Relationship Id="rId10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jp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Relationship Id="rId4" Type="http://schemas.openxmlformats.org/officeDocument/2006/relationships/image" Target="../media/image2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Google Shape;560;p4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7973" l="0" r="0" t="2932"/>
          <a:stretch/>
        </p:blipFill>
        <p:spPr>
          <a:xfrm>
            <a:off x="0" y="2760900"/>
            <a:ext cx="9144003" cy="2382601"/>
          </a:xfrm>
          <a:prstGeom prst="rect">
            <a:avLst/>
          </a:prstGeom>
        </p:spPr>
      </p:pic>
      <p:sp>
        <p:nvSpPr>
          <p:cNvPr id="561" name="Google Shape;561;p43"/>
          <p:cNvSpPr txBox="1"/>
          <p:nvPr>
            <p:ph type="ctrTitle"/>
          </p:nvPr>
        </p:nvSpPr>
        <p:spPr>
          <a:xfrm>
            <a:off x="713277" y="424925"/>
            <a:ext cx="7055700" cy="153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TrailFinder: </a:t>
            </a:r>
            <a:endParaRPr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Your Personal </a:t>
            </a:r>
            <a:r>
              <a:rPr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Trail</a:t>
            </a:r>
            <a:r>
              <a:rPr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 Assistant</a:t>
            </a:r>
            <a:endParaRPr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62" name="Google Shape;562;p43"/>
          <p:cNvSpPr txBox="1"/>
          <p:nvPr>
            <p:ph idx="1" type="subTitle"/>
          </p:nvPr>
        </p:nvSpPr>
        <p:spPr>
          <a:xfrm>
            <a:off x="713275" y="1962725"/>
            <a:ext cx="4043100" cy="7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9999"/>
                </a:solidFill>
              </a:rPr>
              <a:t>Empowering Your Trail Adventure with Intelligent Trail Selection</a:t>
            </a:r>
            <a:endParaRPr b="1" sz="1800">
              <a:solidFill>
                <a:srgbClr val="999999"/>
              </a:solidFill>
            </a:endParaRPr>
          </a:p>
        </p:txBody>
      </p:sp>
      <p:pic>
        <p:nvPicPr>
          <p:cNvPr id="563" name="Google Shape;563;p43"/>
          <p:cNvPicPr preferRelativeResize="0"/>
          <p:nvPr/>
        </p:nvPicPr>
        <p:blipFill rotWithShape="1">
          <a:blip r:embed="rId4">
            <a:alphaModFix/>
          </a:blip>
          <a:srcRect b="0" l="0" r="26492" t="40422"/>
          <a:stretch/>
        </p:blipFill>
        <p:spPr>
          <a:xfrm rot="-5400000">
            <a:off x="-526701" y="526701"/>
            <a:ext cx="1624800" cy="57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43"/>
          <p:cNvPicPr preferRelativeResize="0"/>
          <p:nvPr/>
        </p:nvPicPr>
        <p:blipFill rotWithShape="1">
          <a:blip r:embed="rId5">
            <a:alphaModFix/>
          </a:blip>
          <a:srcRect b="-12145" l="0" r="0" t="10250"/>
          <a:stretch/>
        </p:blipFill>
        <p:spPr>
          <a:xfrm rot="5400000">
            <a:off x="7338886" y="254500"/>
            <a:ext cx="2059625" cy="15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43"/>
          <p:cNvSpPr txBox="1"/>
          <p:nvPr/>
        </p:nvSpPr>
        <p:spPr>
          <a:xfrm>
            <a:off x="5994625" y="4589400"/>
            <a:ext cx="3149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Fall 2023 - INFO 5002 Final Project </a:t>
            </a:r>
            <a:endParaRPr b="1" i="1"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Haoqi Shen, Xijing Zhang, Bailing Zhan</a:t>
            </a:r>
            <a:endParaRPr b="1" i="1"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6" name="Google Shape;736;p52"/>
          <p:cNvPicPr preferRelativeResize="0"/>
          <p:nvPr/>
        </p:nvPicPr>
        <p:blipFill rotWithShape="1">
          <a:blip r:embed="rId3">
            <a:alphaModFix/>
          </a:blip>
          <a:srcRect b="38022" l="39753" r="-3157" t="0"/>
          <a:stretch/>
        </p:blipFill>
        <p:spPr>
          <a:xfrm rot="10800000">
            <a:off x="8255800" y="0"/>
            <a:ext cx="888200" cy="906400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p52"/>
          <p:cNvSpPr txBox="1"/>
          <p:nvPr>
            <p:ph type="title"/>
          </p:nvPr>
        </p:nvSpPr>
        <p:spPr>
          <a:xfrm>
            <a:off x="720000" y="539500"/>
            <a:ext cx="7704000" cy="8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Future Development</a:t>
            </a:r>
            <a:endParaRPr b="1" sz="35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Evolving for Your Trail Adventure</a:t>
            </a:r>
            <a:endParaRPr sz="1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38" name="Google Shape;738;p52"/>
          <p:cNvSpPr txBox="1"/>
          <p:nvPr>
            <p:ph idx="1" type="subTitle"/>
          </p:nvPr>
        </p:nvSpPr>
        <p:spPr>
          <a:xfrm>
            <a:off x="713225" y="1895725"/>
            <a:ext cx="33546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>
                <a:solidFill>
                  <a:srgbClr val="434343"/>
                </a:solidFill>
              </a:rPr>
              <a:t>Potential</a:t>
            </a:r>
            <a:r>
              <a:rPr b="1" i="1" lang="en" sz="1400">
                <a:solidFill>
                  <a:srgbClr val="434343"/>
                </a:solidFill>
              </a:rPr>
              <a:t> Future Features</a:t>
            </a:r>
            <a:r>
              <a:rPr b="1" i="1" lang="en" sz="1400">
                <a:solidFill>
                  <a:srgbClr val="434343"/>
                </a:solidFill>
              </a:rPr>
              <a:t>:</a:t>
            </a:r>
            <a:endParaRPr b="1" i="1"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 sz="1400">
                <a:solidFill>
                  <a:srgbClr val="434343"/>
                </a:solidFill>
              </a:rPr>
              <a:t>Continuous Innovation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 sz="1400">
                <a:solidFill>
                  <a:srgbClr val="434343"/>
                </a:solidFill>
              </a:rPr>
              <a:t>Integration with wearables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>
                <a:solidFill>
                  <a:srgbClr val="434343"/>
                </a:solidFill>
              </a:rPr>
              <a:t>User Feedback and Suggestions:</a:t>
            </a:r>
            <a:endParaRPr b="1" i="1"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 sz="1400">
                <a:solidFill>
                  <a:srgbClr val="434343"/>
                </a:solidFill>
              </a:rPr>
              <a:t>User Input Matters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 sz="1400">
                <a:solidFill>
                  <a:srgbClr val="434343"/>
                </a:solidFill>
              </a:rPr>
              <a:t>Community Collaborations</a:t>
            </a:r>
            <a:endParaRPr b="1" sz="1800">
              <a:solidFill>
                <a:srgbClr val="434343"/>
              </a:solidFill>
            </a:endParaRPr>
          </a:p>
        </p:txBody>
      </p:sp>
      <p:pic>
        <p:nvPicPr>
          <p:cNvPr id="739" name="Google Shape;73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8900" y="1538725"/>
            <a:ext cx="5325101" cy="301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Google Shape;744;p53"/>
          <p:cNvPicPr preferRelativeResize="0"/>
          <p:nvPr/>
        </p:nvPicPr>
        <p:blipFill rotWithShape="1">
          <a:blip r:embed="rId3">
            <a:alphaModFix/>
          </a:blip>
          <a:srcRect b="21557" l="0" r="0" t="899"/>
          <a:stretch/>
        </p:blipFill>
        <p:spPr>
          <a:xfrm>
            <a:off x="4723175" y="0"/>
            <a:ext cx="44208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5" name="Google Shape;745;p53"/>
          <p:cNvSpPr txBox="1"/>
          <p:nvPr>
            <p:ph type="title"/>
          </p:nvPr>
        </p:nvSpPr>
        <p:spPr>
          <a:xfrm>
            <a:off x="713275" y="82300"/>
            <a:ext cx="3725400" cy="114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THANK </a:t>
            </a:r>
            <a:r>
              <a:rPr lang="en" sz="35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YOU</a:t>
            </a:r>
            <a:r>
              <a:rPr lang="en" sz="35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!</a:t>
            </a:r>
            <a:endParaRPr sz="35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46" name="Google Shape;746;p53"/>
          <p:cNvSpPr txBox="1"/>
          <p:nvPr>
            <p:ph idx="1" type="subTitle"/>
          </p:nvPr>
        </p:nvSpPr>
        <p:spPr>
          <a:xfrm>
            <a:off x="713275" y="538900"/>
            <a:ext cx="3725400" cy="122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>
                <a:solidFill>
                  <a:srgbClr val="999999"/>
                </a:solidFill>
              </a:rPr>
              <a:t>Do you have any questions?</a:t>
            </a:r>
            <a:endParaRPr>
              <a:solidFill>
                <a:srgbClr val="999999"/>
              </a:solidFill>
            </a:endParaRPr>
          </a:p>
        </p:txBody>
      </p:sp>
      <p:pic>
        <p:nvPicPr>
          <p:cNvPr id="747" name="Google Shape;747;p53"/>
          <p:cNvPicPr preferRelativeResize="0"/>
          <p:nvPr/>
        </p:nvPicPr>
        <p:blipFill rotWithShape="1">
          <a:blip r:embed="rId4">
            <a:alphaModFix/>
          </a:blip>
          <a:srcRect b="38022" l="39753" r="-3157" t="0"/>
          <a:stretch/>
        </p:blipFill>
        <p:spPr>
          <a:xfrm rot="10800000">
            <a:off x="8255800" y="0"/>
            <a:ext cx="888200" cy="90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5125" y="2864850"/>
            <a:ext cx="3240643" cy="215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9" name="Google Shape;749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2100" y="1260775"/>
            <a:ext cx="2304418" cy="3763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0" name="Google Shape;750;p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79652" y="1260779"/>
            <a:ext cx="1892348" cy="3763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Navigating Trails Made Easy: </a:t>
            </a:r>
            <a:endParaRPr b="1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Addressing Challenges and Introducing TrailFinder</a:t>
            </a:r>
            <a:endParaRPr sz="3300"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571" name="Google Shape;571;p44"/>
          <p:cNvGraphicFramePr/>
          <p:nvPr/>
        </p:nvGraphicFramePr>
        <p:xfrm>
          <a:off x="945138" y="17252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{81F44745-24CB-4C6B-B6FE-001F4F9767B2}</a:tableStyleId>
              </a:tblPr>
              <a:tblGrid>
                <a:gridCol w="681700"/>
                <a:gridCol w="2373550"/>
                <a:gridCol w="4198450"/>
              </a:tblGrid>
              <a:tr h="985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274E1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01</a:t>
                      </a:r>
                      <a:endParaRPr b="1" sz="1800">
                        <a:solidFill>
                          <a:srgbClr val="274E13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274E1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Information Overload</a:t>
                      </a:r>
                      <a:endParaRPr b="1" sz="1800">
                        <a:solidFill>
                          <a:srgbClr val="274E13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 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Overwhelmed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by volume of 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trails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available</a:t>
                      </a:r>
                      <a:endParaRPr>
                        <a:solidFill>
                          <a:srgbClr val="434343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 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Challenging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to choose the most suitable one</a:t>
                      </a:r>
                      <a:endParaRPr>
                        <a:solidFill>
                          <a:srgbClr val="434343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85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38761D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02</a:t>
                      </a:r>
                      <a:endParaRPr b="1" sz="1800">
                        <a:solidFill>
                          <a:srgbClr val="38761D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38761D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Lack of personalization</a:t>
                      </a:r>
                      <a:endParaRPr b="1" sz="1800">
                        <a:solidFill>
                          <a:srgbClr val="38761D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 Generic recommendations</a:t>
                      </a:r>
                      <a:endParaRPr>
                        <a:solidFill>
                          <a:srgbClr val="434343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 Lack of personal touch, individual preference</a:t>
                      </a:r>
                      <a:endParaRPr>
                        <a:solidFill>
                          <a:srgbClr val="434343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85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6AA84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03</a:t>
                      </a:r>
                      <a:endParaRPr b="1" sz="1800">
                        <a:solidFill>
                          <a:srgbClr val="6AA84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6AA84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Difficulty</a:t>
                      </a:r>
                      <a:r>
                        <a:rPr b="1" lang="en" sz="1800">
                          <a:solidFill>
                            <a:srgbClr val="6AA84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in </a:t>
                      </a:r>
                      <a:r>
                        <a:rPr b="1" lang="en" sz="1800">
                          <a:solidFill>
                            <a:srgbClr val="6AA84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decision</a:t>
                      </a:r>
                      <a:r>
                        <a:rPr b="1" lang="en" sz="1800">
                          <a:solidFill>
                            <a:srgbClr val="6AA84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-making</a:t>
                      </a:r>
                      <a:endParaRPr b="1" sz="1800">
                        <a:solidFill>
                          <a:srgbClr val="6AA84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 Insufficient information on trail features, conditions and user 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experience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to make </a:t>
                      </a:r>
                      <a:r>
                        <a:rPr lang="en">
                          <a:solidFill>
                            <a:srgbClr val="434343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informed decision</a:t>
                      </a:r>
                      <a:endParaRPr>
                        <a:solidFill>
                          <a:srgbClr val="434343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Solution</a:t>
            </a:r>
            <a:r>
              <a:rPr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 Overview: App features</a:t>
            </a:r>
            <a:endParaRPr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577" name="Google Shape;577;p45"/>
          <p:cNvCxnSpPr>
            <a:stCxn id="578" idx="0"/>
            <a:endCxn id="579" idx="2"/>
          </p:cNvCxnSpPr>
          <p:nvPr/>
        </p:nvCxnSpPr>
        <p:spPr>
          <a:xfrm rot="10800000">
            <a:off x="2386839" y="2827079"/>
            <a:ext cx="0" cy="4362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9" name="Google Shape;579;p45"/>
          <p:cNvSpPr txBox="1"/>
          <p:nvPr/>
        </p:nvSpPr>
        <p:spPr>
          <a:xfrm flipH="1">
            <a:off x="1086744" y="2310804"/>
            <a:ext cx="26001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274E13"/>
                </a:solidFill>
                <a:latin typeface="Inter"/>
                <a:ea typeface="Inter"/>
                <a:cs typeface="Inter"/>
                <a:sym typeface="Inter"/>
              </a:rPr>
              <a:t>01 Trail Selection</a:t>
            </a:r>
            <a:endParaRPr b="1" i="1" sz="1800">
              <a:solidFill>
                <a:srgbClr val="274E1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0" name="Google Shape;580;p45"/>
          <p:cNvSpPr txBox="1"/>
          <p:nvPr/>
        </p:nvSpPr>
        <p:spPr>
          <a:xfrm flipH="1">
            <a:off x="587600" y="1532163"/>
            <a:ext cx="3598500" cy="8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F0F0F"/>
                </a:solidFill>
                <a:latin typeface="Inter"/>
                <a:ea typeface="Inter"/>
                <a:cs typeface="Inter"/>
                <a:sym typeface="Inter"/>
              </a:rPr>
              <a:t>Curated trails, no overload, find matches for your interests and skill level effortlessly.</a:t>
            </a:r>
            <a:endParaRPr sz="160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1" name="Google Shape;581;p45"/>
          <p:cNvSpPr txBox="1"/>
          <p:nvPr/>
        </p:nvSpPr>
        <p:spPr>
          <a:xfrm flipH="1">
            <a:off x="3125820" y="3243604"/>
            <a:ext cx="26001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38761D"/>
                </a:solidFill>
                <a:latin typeface="Inter"/>
                <a:ea typeface="Inter"/>
                <a:cs typeface="Inter"/>
                <a:sym typeface="Inter"/>
              </a:rPr>
              <a:t>02 Filtering Options</a:t>
            </a:r>
            <a:endParaRPr b="1" i="1" sz="1800">
              <a:solidFill>
                <a:srgbClr val="38761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2" name="Google Shape;582;p45"/>
          <p:cNvSpPr txBox="1"/>
          <p:nvPr/>
        </p:nvSpPr>
        <p:spPr>
          <a:xfrm flipH="1">
            <a:off x="2388950" y="3658400"/>
            <a:ext cx="4074000" cy="8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F0F0F"/>
                </a:solidFill>
                <a:latin typeface="Inter"/>
                <a:ea typeface="Inter"/>
                <a:cs typeface="Inter"/>
                <a:sym typeface="Inter"/>
              </a:rPr>
              <a:t>Personalize search with advanced filters, including weather, duration, and distance for tailored information.</a:t>
            </a:r>
            <a:endParaRPr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83" name="Google Shape;583;p45"/>
          <p:cNvCxnSpPr>
            <a:stCxn id="581" idx="0"/>
            <a:endCxn id="584" idx="4"/>
          </p:cNvCxnSpPr>
          <p:nvPr/>
        </p:nvCxnSpPr>
        <p:spPr>
          <a:xfrm rot="10800000">
            <a:off x="4425870" y="2907304"/>
            <a:ext cx="0" cy="336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5" name="Google Shape;585;p45"/>
          <p:cNvSpPr txBox="1"/>
          <p:nvPr/>
        </p:nvSpPr>
        <p:spPr>
          <a:xfrm flipH="1">
            <a:off x="4998475" y="2310800"/>
            <a:ext cx="29361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6AA84F"/>
                </a:solidFill>
                <a:latin typeface="Inter"/>
                <a:ea typeface="Inter"/>
                <a:cs typeface="Inter"/>
                <a:sym typeface="Inter"/>
              </a:rPr>
              <a:t>03 Chatbot Assistance</a:t>
            </a:r>
            <a:endParaRPr b="1" i="1" sz="1800">
              <a:solidFill>
                <a:srgbClr val="6AA84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6" name="Google Shape;586;p45"/>
          <p:cNvSpPr txBox="1"/>
          <p:nvPr/>
        </p:nvSpPr>
        <p:spPr>
          <a:xfrm flipH="1">
            <a:off x="4461750" y="1520700"/>
            <a:ext cx="3998100" cy="8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F0F0F"/>
                </a:solidFill>
                <a:latin typeface="Inter"/>
                <a:ea typeface="Inter"/>
                <a:cs typeface="Inter"/>
                <a:sym typeface="Inter"/>
              </a:rPr>
              <a:t>Interactive and user-friendly chatbot guides personalized trail selection based on unique preferences.</a:t>
            </a:r>
            <a:endParaRPr sz="160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87" name="Google Shape;587;p45"/>
          <p:cNvCxnSpPr>
            <a:stCxn id="588" idx="0"/>
            <a:endCxn id="585" idx="2"/>
          </p:cNvCxnSpPr>
          <p:nvPr/>
        </p:nvCxnSpPr>
        <p:spPr>
          <a:xfrm flipH="1" rot="10800000">
            <a:off x="6460806" y="2827104"/>
            <a:ext cx="5700" cy="4362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8" name="Google Shape;578;p45"/>
          <p:cNvSpPr/>
          <p:nvPr/>
        </p:nvSpPr>
        <p:spPr>
          <a:xfrm>
            <a:off x="2279289" y="3263279"/>
            <a:ext cx="215100" cy="1773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45"/>
          <p:cNvSpPr/>
          <p:nvPr/>
        </p:nvSpPr>
        <p:spPr>
          <a:xfrm>
            <a:off x="4318395" y="2729904"/>
            <a:ext cx="215100" cy="1773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45"/>
          <p:cNvSpPr/>
          <p:nvPr/>
        </p:nvSpPr>
        <p:spPr>
          <a:xfrm>
            <a:off x="6353256" y="3263304"/>
            <a:ext cx="215100" cy="1773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9" name="Google Shape;589;p45"/>
          <p:cNvCxnSpPr>
            <a:stCxn id="578" idx="6"/>
            <a:endCxn id="584" idx="2"/>
          </p:cNvCxnSpPr>
          <p:nvPr/>
        </p:nvCxnSpPr>
        <p:spPr>
          <a:xfrm flipH="1" rot="10800000">
            <a:off x="2494389" y="2818529"/>
            <a:ext cx="1824000" cy="533400"/>
          </a:xfrm>
          <a:prstGeom prst="curvedConnector3">
            <a:avLst>
              <a:gd fmla="val 49999" name="adj1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0" name="Google Shape;590;p45"/>
          <p:cNvCxnSpPr>
            <a:stCxn id="588" idx="6"/>
            <a:endCxn id="591" idx="2"/>
          </p:cNvCxnSpPr>
          <p:nvPr/>
        </p:nvCxnSpPr>
        <p:spPr>
          <a:xfrm flipH="1" rot="10800000">
            <a:off x="6568356" y="2818554"/>
            <a:ext cx="1819800" cy="533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45"/>
          <p:cNvCxnSpPr>
            <a:stCxn id="584" idx="6"/>
            <a:endCxn id="588" idx="2"/>
          </p:cNvCxnSpPr>
          <p:nvPr/>
        </p:nvCxnSpPr>
        <p:spPr>
          <a:xfrm>
            <a:off x="4533495" y="2818554"/>
            <a:ext cx="1819800" cy="533400"/>
          </a:xfrm>
          <a:prstGeom prst="curvedConnector3">
            <a:avLst>
              <a:gd fmla="val 50003" name="adj1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45"/>
          <p:cNvCxnSpPr>
            <a:endCxn id="578" idx="2"/>
          </p:cNvCxnSpPr>
          <p:nvPr/>
        </p:nvCxnSpPr>
        <p:spPr>
          <a:xfrm>
            <a:off x="755889" y="2850029"/>
            <a:ext cx="1523400" cy="501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Introducing TrailFinder</a:t>
            </a:r>
            <a:endParaRPr/>
          </a:p>
        </p:txBody>
      </p:sp>
      <p:sp>
        <p:nvSpPr>
          <p:cNvPr id="599" name="Google Shape;599;p46"/>
          <p:cNvSpPr txBox="1"/>
          <p:nvPr/>
        </p:nvSpPr>
        <p:spPr>
          <a:xfrm>
            <a:off x="643800" y="1528500"/>
            <a:ext cx="3336300" cy="32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00">
                <a:solidFill>
                  <a:srgbClr val="0F0F0F"/>
                </a:solidFill>
                <a:latin typeface="Inter"/>
                <a:ea typeface="Inter"/>
                <a:cs typeface="Inter"/>
                <a:sym typeface="Inter"/>
              </a:rPr>
              <a:t>App's Purpose:</a:t>
            </a:r>
            <a:endParaRPr b="1" i="1" sz="1600">
              <a:solidFill>
                <a:srgbClr val="0F0F0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solidFill>
                <a:srgbClr val="0F0F0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F0F0F"/>
                </a:solidFill>
                <a:latin typeface="Inter"/>
                <a:ea typeface="Inter"/>
                <a:cs typeface="Inter"/>
                <a:sym typeface="Inter"/>
              </a:rPr>
              <a:t>TrailFinder aims to address the common challenges outdoor enthusiasts face when trying to find the perfect trail. </a:t>
            </a:r>
            <a:endParaRPr>
              <a:solidFill>
                <a:srgbClr val="0F0F0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F0F0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F0F0F"/>
                </a:solidFill>
                <a:latin typeface="Inter"/>
                <a:ea typeface="Inter"/>
                <a:cs typeface="Inter"/>
                <a:sym typeface="Inter"/>
              </a:rPr>
              <a:t>Whether you're a seasoned hiker or a novice explorer, TrailFinder is here to </a:t>
            </a:r>
            <a:r>
              <a:rPr b="1" i="1" lang="en">
                <a:solidFill>
                  <a:srgbClr val="38761D"/>
                </a:solidFill>
                <a:latin typeface="Inter"/>
                <a:ea typeface="Inter"/>
                <a:cs typeface="Inter"/>
                <a:sym typeface="Inter"/>
              </a:rPr>
              <a:t>simplify the process of selecting the ideal trail,</a:t>
            </a:r>
            <a:r>
              <a:rPr lang="en">
                <a:solidFill>
                  <a:srgbClr val="0F0F0F"/>
                </a:solidFill>
                <a:latin typeface="Inter"/>
                <a:ea typeface="Inter"/>
                <a:cs typeface="Inter"/>
                <a:sym typeface="Inter"/>
              </a:rPr>
              <a:t> ensuring that each outdoor journey is as enjoyable and personalized as possible.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0" name="Google Shape;600;p46"/>
          <p:cNvSpPr txBox="1"/>
          <p:nvPr/>
        </p:nvSpPr>
        <p:spPr>
          <a:xfrm>
            <a:off x="4269250" y="1447413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0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Key Features</a:t>
            </a:r>
            <a:r>
              <a:rPr b="1" i="1" lang="en" sz="160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01" name="Google Shape;601;p46"/>
          <p:cNvSpPr txBox="1"/>
          <p:nvPr/>
        </p:nvSpPr>
        <p:spPr>
          <a:xfrm flipH="1">
            <a:off x="4269250" y="2571750"/>
            <a:ext cx="1839300" cy="493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Trail Selection</a:t>
            </a:r>
            <a:endParaRPr b="1" i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2" name="Google Shape;602;p46"/>
          <p:cNvSpPr txBox="1"/>
          <p:nvPr/>
        </p:nvSpPr>
        <p:spPr>
          <a:xfrm flipH="1">
            <a:off x="6526850" y="2475625"/>
            <a:ext cx="2373900" cy="241800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Curated Selection of Trails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3" name="Google Shape;603;p46"/>
          <p:cNvSpPr txBox="1"/>
          <p:nvPr/>
        </p:nvSpPr>
        <p:spPr>
          <a:xfrm flipH="1">
            <a:off x="6673169" y="3028121"/>
            <a:ext cx="2081100" cy="358500"/>
          </a:xfrm>
          <a:prstGeom prst="rect">
            <a:avLst/>
          </a:prstGeom>
          <a:solidFill>
            <a:srgbClr val="274E13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Weather Conditions</a:t>
            </a:r>
            <a:endParaRPr b="1" i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4" name="Google Shape;604;p46"/>
          <p:cNvSpPr txBox="1"/>
          <p:nvPr/>
        </p:nvSpPr>
        <p:spPr>
          <a:xfrm flipH="1">
            <a:off x="6673169" y="3600597"/>
            <a:ext cx="2081100" cy="358500"/>
          </a:xfrm>
          <a:prstGeom prst="rect">
            <a:avLst/>
          </a:prstGeom>
          <a:solidFill>
            <a:srgbClr val="274E13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Duration</a:t>
            </a:r>
            <a:endParaRPr b="1" i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5" name="Google Shape;605;p46"/>
          <p:cNvSpPr txBox="1"/>
          <p:nvPr/>
        </p:nvSpPr>
        <p:spPr>
          <a:xfrm flipH="1">
            <a:off x="6673175" y="4173076"/>
            <a:ext cx="2081100" cy="572700"/>
          </a:xfrm>
          <a:prstGeom prst="rect">
            <a:avLst/>
          </a:prstGeom>
          <a:solidFill>
            <a:srgbClr val="274E13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Distance</a:t>
            </a:r>
            <a:endParaRPr b="1" i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... ...</a:t>
            </a:r>
            <a:endParaRPr b="1" i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606" name="Google Shape;606;p46"/>
          <p:cNvCxnSpPr>
            <a:stCxn id="601" idx="1"/>
          </p:cNvCxnSpPr>
          <p:nvPr/>
        </p:nvCxnSpPr>
        <p:spPr>
          <a:xfrm flipH="1" rot="10800000">
            <a:off x="6108550" y="2813850"/>
            <a:ext cx="432900" cy="48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7" name="Google Shape;607;p46"/>
          <p:cNvCxnSpPr>
            <a:stCxn id="608" idx="1"/>
          </p:cNvCxnSpPr>
          <p:nvPr/>
        </p:nvCxnSpPr>
        <p:spPr>
          <a:xfrm>
            <a:off x="6108550" y="3440396"/>
            <a:ext cx="423900" cy="27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9" name="Google Shape;609;p46"/>
          <p:cNvCxnSpPr>
            <a:stCxn id="608" idx="2"/>
            <a:endCxn id="610" idx="0"/>
          </p:cNvCxnSpPr>
          <p:nvPr/>
        </p:nvCxnSpPr>
        <p:spPr>
          <a:xfrm>
            <a:off x="5188900" y="3600596"/>
            <a:ext cx="0" cy="63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8" name="Google Shape;608;p46"/>
          <p:cNvSpPr txBox="1"/>
          <p:nvPr/>
        </p:nvSpPr>
        <p:spPr>
          <a:xfrm flipH="1">
            <a:off x="4269250" y="3280196"/>
            <a:ext cx="1839300" cy="320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Filtering Options</a:t>
            </a:r>
            <a:endParaRPr b="1" i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0" name="Google Shape;610;p46"/>
          <p:cNvSpPr txBox="1"/>
          <p:nvPr/>
        </p:nvSpPr>
        <p:spPr>
          <a:xfrm flipH="1">
            <a:off x="4269250" y="4239050"/>
            <a:ext cx="1839300" cy="4938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Chatbot Assistance</a:t>
            </a:r>
            <a:endParaRPr b="1" i="1"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11" name="Google Shape;61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3959" y="1195875"/>
            <a:ext cx="1249824" cy="98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47"/>
          <p:cNvSpPr txBox="1"/>
          <p:nvPr>
            <p:ph idx="1" type="subTitle"/>
          </p:nvPr>
        </p:nvSpPr>
        <p:spPr>
          <a:xfrm>
            <a:off x="713225" y="1895725"/>
            <a:ext cx="33546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</a:rPr>
              <a:t>Ease of Use:</a:t>
            </a:r>
            <a:endParaRPr b="1" i="1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>
                <a:solidFill>
                  <a:srgbClr val="434343"/>
                </a:solidFill>
              </a:rPr>
              <a:t>Intuitive Navigation</a:t>
            </a:r>
            <a:endParaRPr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>
                <a:solidFill>
                  <a:srgbClr val="434343"/>
                </a:solidFill>
              </a:rPr>
              <a:t>At-a-Glance Information</a:t>
            </a:r>
            <a:endParaRPr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>
                <a:solidFill>
                  <a:srgbClr val="434343"/>
                </a:solidFill>
              </a:rPr>
              <a:t>Interactive Map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</a:rPr>
              <a:t>User-Friendly Design:</a:t>
            </a:r>
            <a:endParaRPr b="1" i="1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>
                <a:solidFill>
                  <a:srgbClr val="434343"/>
                </a:solidFill>
              </a:rPr>
              <a:t>Simplified Filter</a:t>
            </a:r>
            <a:endParaRPr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>
                <a:solidFill>
                  <a:srgbClr val="434343"/>
                </a:solidFill>
              </a:rPr>
              <a:t>One-Click Selection</a:t>
            </a:r>
            <a:endParaRPr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>
                <a:solidFill>
                  <a:srgbClr val="434343"/>
                </a:solidFill>
              </a:rPr>
              <a:t>Feedback and Ratings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617" name="Google Shape;617;p47"/>
          <p:cNvPicPr preferRelativeResize="0"/>
          <p:nvPr/>
        </p:nvPicPr>
        <p:blipFill rotWithShape="1">
          <a:blip r:embed="rId3">
            <a:alphaModFix/>
          </a:blip>
          <a:srcRect b="-10497" l="0" r="23471" t="-823"/>
          <a:stretch/>
        </p:blipFill>
        <p:spPr>
          <a:xfrm rot="-5400000">
            <a:off x="3399025" y="182850"/>
            <a:ext cx="991425" cy="62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47"/>
          <p:cNvPicPr preferRelativeResize="0"/>
          <p:nvPr/>
        </p:nvPicPr>
        <p:blipFill rotWithShape="1">
          <a:blip r:embed="rId4">
            <a:alphaModFix/>
          </a:blip>
          <a:srcRect b="-12145" l="29827" r="6315" t="10250"/>
          <a:stretch/>
        </p:blipFill>
        <p:spPr>
          <a:xfrm rot="10800000">
            <a:off x="7786224" y="3550001"/>
            <a:ext cx="1357775" cy="1600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47"/>
          <p:cNvSpPr txBox="1"/>
          <p:nvPr>
            <p:ph type="title"/>
          </p:nvPr>
        </p:nvSpPr>
        <p:spPr>
          <a:xfrm>
            <a:off x="720000" y="478175"/>
            <a:ext cx="7704000" cy="11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Trail Selection </a:t>
            </a:r>
            <a:endParaRPr b="1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Interface</a:t>
            </a:r>
            <a:endParaRPr/>
          </a:p>
        </p:txBody>
      </p:sp>
      <p:pic>
        <p:nvPicPr>
          <p:cNvPr id="620" name="Google Shape;620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9927" y="1223650"/>
            <a:ext cx="1624275" cy="3531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1" name="Google Shape;621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12625" y="1223938"/>
            <a:ext cx="1624276" cy="3531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2" name="Google Shape;622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15425" y="1143825"/>
            <a:ext cx="2538351" cy="3840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55588" y="1143825"/>
            <a:ext cx="2538351" cy="3840476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47"/>
          <p:cNvSpPr txBox="1"/>
          <p:nvPr/>
        </p:nvSpPr>
        <p:spPr>
          <a:xfrm>
            <a:off x="4450500" y="795200"/>
            <a:ext cx="1468200" cy="24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Landing Page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25" name="Google Shape;625;p47"/>
          <p:cNvSpPr txBox="1"/>
          <p:nvPr/>
        </p:nvSpPr>
        <p:spPr>
          <a:xfrm>
            <a:off x="6590675" y="795200"/>
            <a:ext cx="1468200" cy="24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Explore </a:t>
            </a: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Page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0" name="Google Shape;630;p48"/>
          <p:cNvPicPr preferRelativeResize="0"/>
          <p:nvPr/>
        </p:nvPicPr>
        <p:blipFill rotWithShape="1">
          <a:blip r:embed="rId3">
            <a:alphaModFix/>
          </a:blip>
          <a:srcRect b="-10497" l="0" r="23471" t="-823"/>
          <a:stretch/>
        </p:blipFill>
        <p:spPr>
          <a:xfrm rot="-5400000">
            <a:off x="3399025" y="182850"/>
            <a:ext cx="991425" cy="62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48"/>
          <p:cNvPicPr preferRelativeResize="0"/>
          <p:nvPr/>
        </p:nvPicPr>
        <p:blipFill rotWithShape="1">
          <a:blip r:embed="rId4">
            <a:alphaModFix/>
          </a:blip>
          <a:srcRect b="-12145" l="29827" r="6315" t="10250"/>
          <a:stretch/>
        </p:blipFill>
        <p:spPr>
          <a:xfrm rot="10800000">
            <a:off x="7786224" y="3626201"/>
            <a:ext cx="1357775" cy="1600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48"/>
          <p:cNvSpPr txBox="1"/>
          <p:nvPr>
            <p:ph type="title"/>
          </p:nvPr>
        </p:nvSpPr>
        <p:spPr>
          <a:xfrm>
            <a:off x="491400" y="135650"/>
            <a:ext cx="7704000" cy="9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Intuitive Trail Selection: </a:t>
            </a:r>
            <a:endParaRPr b="1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A Seamless User Experience</a:t>
            </a:r>
            <a:endParaRPr sz="1800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33" name="Google Shape;633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3472" y="1794792"/>
            <a:ext cx="1440149" cy="3212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7570" y="1794792"/>
            <a:ext cx="1443171" cy="3212706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48"/>
          <p:cNvSpPr txBox="1"/>
          <p:nvPr/>
        </p:nvSpPr>
        <p:spPr>
          <a:xfrm>
            <a:off x="7863025" y="3201050"/>
            <a:ext cx="111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rgbClr val="38761D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Prototype</a:t>
            </a:r>
            <a:endParaRPr b="1" i="1">
              <a:solidFill>
                <a:srgbClr val="38761D"/>
              </a:solidFill>
            </a:endParaRPr>
          </a:p>
        </p:txBody>
      </p:sp>
      <p:pic>
        <p:nvPicPr>
          <p:cNvPr id="636" name="Google Shape;636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09973" y="1705650"/>
            <a:ext cx="2263129" cy="35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101968" y="1705650"/>
            <a:ext cx="2263129" cy="3514050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48"/>
          <p:cNvSpPr/>
          <p:nvPr/>
        </p:nvSpPr>
        <p:spPr>
          <a:xfrm>
            <a:off x="494575" y="1072200"/>
            <a:ext cx="3728400" cy="240300"/>
          </a:xfrm>
          <a:prstGeom prst="homePlate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Trail Selection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9" name="Google Shape;639;p48"/>
          <p:cNvSpPr/>
          <p:nvPr/>
        </p:nvSpPr>
        <p:spPr>
          <a:xfrm>
            <a:off x="4223228" y="1072200"/>
            <a:ext cx="1892400" cy="240300"/>
          </a:xfrm>
          <a:prstGeom prst="chevron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Filtering Options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0" name="Google Shape;640;p48"/>
          <p:cNvSpPr/>
          <p:nvPr/>
        </p:nvSpPr>
        <p:spPr>
          <a:xfrm>
            <a:off x="6115621" y="1072200"/>
            <a:ext cx="2124600" cy="240300"/>
          </a:xfrm>
          <a:prstGeom prst="chevron">
            <a:avLst>
              <a:gd fmla="val 50000" name="adj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Chatbot Assistance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1" name="Google Shape;641;p48"/>
          <p:cNvSpPr txBox="1"/>
          <p:nvPr/>
        </p:nvSpPr>
        <p:spPr>
          <a:xfrm>
            <a:off x="494575" y="1346789"/>
            <a:ext cx="1782900" cy="240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Explore Page</a:t>
            </a:r>
            <a:endParaRPr b="1" sz="120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2" name="Google Shape;642;p48"/>
          <p:cNvSpPr txBox="1"/>
          <p:nvPr/>
        </p:nvSpPr>
        <p:spPr>
          <a:xfrm>
            <a:off x="2386322" y="1346786"/>
            <a:ext cx="1782900" cy="240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Trail Detail</a:t>
            </a:r>
            <a:r>
              <a:rPr b="1" lang="en" sz="120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Page</a:t>
            </a:r>
            <a:endParaRPr b="1" sz="120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3" name="Google Shape;643;p48"/>
          <p:cNvSpPr txBox="1"/>
          <p:nvPr/>
        </p:nvSpPr>
        <p:spPr>
          <a:xfrm>
            <a:off x="4278070" y="1346800"/>
            <a:ext cx="1782900" cy="240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Filtering Feature</a:t>
            </a:r>
            <a:endParaRPr b="1" sz="120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4" name="Google Shape;644;p48"/>
          <p:cNvSpPr txBox="1"/>
          <p:nvPr/>
        </p:nvSpPr>
        <p:spPr>
          <a:xfrm>
            <a:off x="6169811" y="1346791"/>
            <a:ext cx="1782900" cy="240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Realtime Chatbot</a:t>
            </a:r>
            <a:endParaRPr b="1" sz="120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5" name="Google Shape;645;p48"/>
          <p:cNvSpPr/>
          <p:nvPr/>
        </p:nvSpPr>
        <p:spPr>
          <a:xfrm rot="5400000">
            <a:off x="733125" y="3378975"/>
            <a:ext cx="3086700" cy="1674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6" name="Google Shape;646;p48"/>
          <p:cNvSpPr/>
          <p:nvPr/>
        </p:nvSpPr>
        <p:spPr>
          <a:xfrm rot="5400000">
            <a:off x="2647238" y="3378975"/>
            <a:ext cx="3086700" cy="1674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7" name="Google Shape;647;p48"/>
          <p:cNvSpPr/>
          <p:nvPr/>
        </p:nvSpPr>
        <p:spPr>
          <a:xfrm rot="5400000">
            <a:off x="4564650" y="3378975"/>
            <a:ext cx="3086700" cy="1674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48" name="Google Shape;648;p4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3775" y="1794800"/>
            <a:ext cx="1467591" cy="321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5087" y="1705650"/>
            <a:ext cx="2263129" cy="35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4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345250" y="1797451"/>
            <a:ext cx="1467599" cy="320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33783" y="1705650"/>
            <a:ext cx="2263129" cy="351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6" name="Google Shape;656;p4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557" l="0" r="0" t="899"/>
          <a:stretch/>
        </p:blipFill>
        <p:spPr>
          <a:xfrm>
            <a:off x="4723175" y="0"/>
            <a:ext cx="4420802" cy="5143501"/>
          </a:xfrm>
          <a:prstGeom prst="rect">
            <a:avLst/>
          </a:prstGeom>
        </p:spPr>
      </p:pic>
      <p:pic>
        <p:nvPicPr>
          <p:cNvPr id="657" name="Google Shape;657;p49"/>
          <p:cNvPicPr preferRelativeResize="0"/>
          <p:nvPr/>
        </p:nvPicPr>
        <p:blipFill rotWithShape="1">
          <a:blip r:embed="rId4">
            <a:alphaModFix/>
          </a:blip>
          <a:srcRect b="0" l="0" r="44678" t="44678"/>
          <a:stretch/>
        </p:blipFill>
        <p:spPr>
          <a:xfrm flipH="1" rot="5400000">
            <a:off x="8351986" y="-17050"/>
            <a:ext cx="774975" cy="809050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49"/>
          <p:cNvSpPr txBox="1"/>
          <p:nvPr>
            <p:ph type="title"/>
          </p:nvPr>
        </p:nvSpPr>
        <p:spPr>
          <a:xfrm>
            <a:off x="273325" y="2351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Filtering Options</a:t>
            </a:r>
            <a:endParaRPr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Tailoring Trails to Your Preferences</a:t>
            </a:r>
            <a:endParaRPr b="1" sz="2400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59" name="Google Shape;659;p49"/>
          <p:cNvSpPr txBox="1"/>
          <p:nvPr/>
        </p:nvSpPr>
        <p:spPr>
          <a:xfrm>
            <a:off x="862296" y="1414075"/>
            <a:ext cx="34812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id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(INT)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0" name="Google Shape;660;p49"/>
          <p:cNvSpPr txBox="1"/>
          <p:nvPr/>
        </p:nvSpPr>
        <p:spPr>
          <a:xfrm>
            <a:off x="862296" y="1752956"/>
            <a:ext cx="34812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trail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(VARCHAR)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1" name="Google Shape;661;p49"/>
          <p:cNvSpPr txBox="1"/>
          <p:nvPr/>
        </p:nvSpPr>
        <p:spPr>
          <a:xfrm>
            <a:off x="862296" y="2091837"/>
            <a:ext cx="34812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location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(TEXT)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2" name="Google Shape;662;p49"/>
          <p:cNvSpPr txBox="1"/>
          <p:nvPr/>
        </p:nvSpPr>
        <p:spPr>
          <a:xfrm>
            <a:off x="862296" y="2430718"/>
            <a:ext cx="34812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latitude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(REAL)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3" name="Google Shape;663;p49"/>
          <p:cNvSpPr txBox="1"/>
          <p:nvPr/>
        </p:nvSpPr>
        <p:spPr>
          <a:xfrm>
            <a:off x="862296" y="2769599"/>
            <a:ext cx="34812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longitude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(REAL)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4" name="Google Shape;664;p49"/>
          <p:cNvSpPr txBox="1"/>
          <p:nvPr/>
        </p:nvSpPr>
        <p:spPr>
          <a:xfrm>
            <a:off x="406075" y="1414075"/>
            <a:ext cx="431400" cy="26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5" name="Google Shape;665;p49"/>
          <p:cNvSpPr txBox="1"/>
          <p:nvPr/>
        </p:nvSpPr>
        <p:spPr>
          <a:xfrm>
            <a:off x="406075" y="1752956"/>
            <a:ext cx="431400" cy="26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6" name="Google Shape;666;p49"/>
          <p:cNvSpPr txBox="1"/>
          <p:nvPr/>
        </p:nvSpPr>
        <p:spPr>
          <a:xfrm>
            <a:off x="406075" y="2091837"/>
            <a:ext cx="431400" cy="26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7" name="Google Shape;667;p49"/>
          <p:cNvSpPr txBox="1"/>
          <p:nvPr/>
        </p:nvSpPr>
        <p:spPr>
          <a:xfrm>
            <a:off x="406075" y="2430718"/>
            <a:ext cx="431400" cy="26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8" name="Google Shape;668;p49"/>
          <p:cNvSpPr txBox="1"/>
          <p:nvPr/>
        </p:nvSpPr>
        <p:spPr>
          <a:xfrm>
            <a:off x="406075" y="2769599"/>
            <a:ext cx="431400" cy="26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05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69" name="Google Shape;669;p49"/>
          <p:cNvSpPr txBox="1"/>
          <p:nvPr/>
        </p:nvSpPr>
        <p:spPr>
          <a:xfrm>
            <a:off x="862296" y="3108464"/>
            <a:ext cx="34812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length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(REAL)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0" name="Google Shape;670;p49"/>
          <p:cNvSpPr txBox="1"/>
          <p:nvPr/>
        </p:nvSpPr>
        <p:spPr>
          <a:xfrm>
            <a:off x="2259220" y="3447343"/>
            <a:ext cx="3481200" cy="2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difficulty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(TEXT)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1" name="Google Shape;671;p49"/>
          <p:cNvSpPr txBox="1"/>
          <p:nvPr/>
        </p:nvSpPr>
        <p:spPr>
          <a:xfrm>
            <a:off x="2259220" y="3774369"/>
            <a:ext cx="3481200" cy="2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duration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(REAL)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2" name="Google Shape;672;p49"/>
          <p:cNvSpPr txBox="1"/>
          <p:nvPr/>
        </p:nvSpPr>
        <p:spPr>
          <a:xfrm>
            <a:off x="406075" y="3108464"/>
            <a:ext cx="431400" cy="26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06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3" name="Google Shape;673;p49"/>
          <p:cNvSpPr txBox="1"/>
          <p:nvPr/>
        </p:nvSpPr>
        <p:spPr>
          <a:xfrm>
            <a:off x="1803000" y="3447343"/>
            <a:ext cx="431400" cy="260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07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4" name="Google Shape;674;p49"/>
          <p:cNvSpPr txBox="1"/>
          <p:nvPr/>
        </p:nvSpPr>
        <p:spPr>
          <a:xfrm>
            <a:off x="1803000" y="3774369"/>
            <a:ext cx="431400" cy="260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08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5" name="Google Shape;675;p49"/>
          <p:cNvSpPr txBox="1"/>
          <p:nvPr/>
        </p:nvSpPr>
        <p:spPr>
          <a:xfrm>
            <a:off x="2259220" y="4101397"/>
            <a:ext cx="3481200" cy="2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isKidFriendly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(BOOLEAN)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6" name="Google Shape;676;p49"/>
          <p:cNvSpPr txBox="1"/>
          <p:nvPr/>
        </p:nvSpPr>
        <p:spPr>
          <a:xfrm>
            <a:off x="2259220" y="4428423"/>
            <a:ext cx="3481200" cy="2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isPetFriendly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(BOOLEAN)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7" name="Google Shape;677;p49"/>
          <p:cNvSpPr txBox="1"/>
          <p:nvPr/>
        </p:nvSpPr>
        <p:spPr>
          <a:xfrm>
            <a:off x="2259220" y="4755450"/>
            <a:ext cx="3481200" cy="2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saved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i="1" lang="en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(BOOLEAN)</a:t>
            </a:r>
            <a:endParaRPr b="1" i="1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8" name="Google Shape;678;p49"/>
          <p:cNvSpPr txBox="1"/>
          <p:nvPr/>
        </p:nvSpPr>
        <p:spPr>
          <a:xfrm>
            <a:off x="1803000" y="4101397"/>
            <a:ext cx="431400" cy="260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09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9" name="Google Shape;679;p49"/>
          <p:cNvSpPr txBox="1"/>
          <p:nvPr/>
        </p:nvSpPr>
        <p:spPr>
          <a:xfrm>
            <a:off x="1803000" y="4428423"/>
            <a:ext cx="431400" cy="260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10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80" name="Google Shape;680;p49"/>
          <p:cNvSpPr txBox="1"/>
          <p:nvPr/>
        </p:nvSpPr>
        <p:spPr>
          <a:xfrm>
            <a:off x="1803000" y="4755450"/>
            <a:ext cx="431400" cy="260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11</a:t>
            </a:r>
            <a:endParaRPr b="1" i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5" name="Google Shape;685;p5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557" l="0" r="0" t="899"/>
          <a:stretch/>
        </p:blipFill>
        <p:spPr>
          <a:xfrm>
            <a:off x="4723175" y="0"/>
            <a:ext cx="4420802" cy="5143501"/>
          </a:xfrm>
          <a:prstGeom prst="rect">
            <a:avLst/>
          </a:prstGeom>
        </p:spPr>
      </p:pic>
      <p:pic>
        <p:nvPicPr>
          <p:cNvPr id="686" name="Google Shape;686;p50"/>
          <p:cNvPicPr preferRelativeResize="0"/>
          <p:nvPr/>
        </p:nvPicPr>
        <p:blipFill rotWithShape="1">
          <a:blip r:embed="rId4">
            <a:alphaModFix/>
          </a:blip>
          <a:srcRect b="-6405" l="6208" r="0" t="0"/>
          <a:stretch/>
        </p:blipFill>
        <p:spPr>
          <a:xfrm flipH="1" rot="5400000">
            <a:off x="3977037" y="3971512"/>
            <a:ext cx="1200850" cy="1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50"/>
          <p:cNvSpPr txBox="1"/>
          <p:nvPr>
            <p:ph type="title"/>
          </p:nvPr>
        </p:nvSpPr>
        <p:spPr>
          <a:xfrm>
            <a:off x="278150" y="302675"/>
            <a:ext cx="7704000" cy="94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Python Code Demo</a:t>
            </a:r>
            <a:endParaRPr sz="35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Implementing Filters and Parameters</a:t>
            </a:r>
            <a:endParaRPr b="1" sz="1800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88" name="Google Shape;688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800" y="1243475"/>
            <a:ext cx="4628076" cy="3698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9" name="Google Shape;689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50225" y="3581950"/>
            <a:ext cx="4570801" cy="140303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90" name="Google Shape;690;p50"/>
          <p:cNvSpPr/>
          <p:nvPr/>
        </p:nvSpPr>
        <p:spPr>
          <a:xfrm rot="5400000">
            <a:off x="714325" y="3068375"/>
            <a:ext cx="3136200" cy="313800"/>
          </a:xfrm>
          <a:prstGeom prst="triangle">
            <a:avLst>
              <a:gd fmla="val 19508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1" name="Google Shape;691;p50"/>
          <p:cNvSpPr txBox="1"/>
          <p:nvPr/>
        </p:nvSpPr>
        <p:spPr>
          <a:xfrm>
            <a:off x="2439325" y="1892500"/>
            <a:ext cx="2493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D9EAD3"/>
                </a:solidFill>
                <a:latin typeface="Inter"/>
                <a:ea typeface="Inter"/>
                <a:cs typeface="Inter"/>
                <a:sym typeface="Inter"/>
              </a:rPr>
              <a:t>Conditional function</a:t>
            </a:r>
            <a:endParaRPr i="1" sz="1200">
              <a:solidFill>
                <a:srgbClr val="D9EAD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D9EAD3"/>
                </a:solidFill>
                <a:latin typeface="Inter"/>
                <a:ea typeface="Inter"/>
                <a:cs typeface="Inter"/>
                <a:sym typeface="Inter"/>
              </a:rPr>
              <a:t>on length/ difficulty/ duration/ kidFriendly/ petFriendly/ saved selections</a:t>
            </a:r>
            <a:endParaRPr i="1" sz="1200">
              <a:solidFill>
                <a:srgbClr val="D9EAD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2" name="Google Shape;692;p50"/>
          <p:cNvSpPr/>
          <p:nvPr/>
        </p:nvSpPr>
        <p:spPr>
          <a:xfrm>
            <a:off x="2725225" y="3354525"/>
            <a:ext cx="4420800" cy="170400"/>
          </a:xfrm>
          <a:prstGeom prst="triangle">
            <a:avLst>
              <a:gd fmla="val 1998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3" name="Google Shape;693;p50"/>
          <p:cNvSpPr txBox="1"/>
          <p:nvPr/>
        </p:nvSpPr>
        <p:spPr>
          <a:xfrm>
            <a:off x="2439325" y="2815900"/>
            <a:ext cx="249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93C47D"/>
                </a:solidFill>
                <a:latin typeface="Inter"/>
                <a:ea typeface="Inter"/>
                <a:cs typeface="Inter"/>
                <a:sym typeface="Inter"/>
              </a:rPr>
              <a:t>Trail status updated to saved/ unsaved by user toggling</a:t>
            </a:r>
            <a:endParaRPr i="1" sz="1200">
              <a:solidFill>
                <a:srgbClr val="93C47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51"/>
          <p:cNvSpPr/>
          <p:nvPr/>
        </p:nvSpPr>
        <p:spPr>
          <a:xfrm>
            <a:off x="3606131" y="2337206"/>
            <a:ext cx="664800" cy="6648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51"/>
          <p:cNvSpPr/>
          <p:nvPr/>
        </p:nvSpPr>
        <p:spPr>
          <a:xfrm>
            <a:off x="4873069" y="2337206"/>
            <a:ext cx="664800" cy="6648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51"/>
          <p:cNvSpPr/>
          <p:nvPr/>
        </p:nvSpPr>
        <p:spPr>
          <a:xfrm>
            <a:off x="4873069" y="3638981"/>
            <a:ext cx="664800" cy="6648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51"/>
          <p:cNvSpPr txBox="1"/>
          <p:nvPr/>
        </p:nvSpPr>
        <p:spPr>
          <a:xfrm>
            <a:off x="-44500" y="2460500"/>
            <a:ext cx="3524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ter"/>
              <a:buChar char="-"/>
            </a:pPr>
            <a:r>
              <a:rPr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Guidance of Novices</a:t>
            </a:r>
            <a:endParaRPr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ter"/>
              <a:buChar char="-"/>
            </a:pPr>
            <a:r>
              <a:rPr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Personalized Recommendations</a:t>
            </a:r>
            <a:endParaRPr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2" name="Google Shape;702;p51"/>
          <p:cNvSpPr txBox="1"/>
          <p:nvPr/>
        </p:nvSpPr>
        <p:spPr>
          <a:xfrm>
            <a:off x="5663601" y="2460500"/>
            <a:ext cx="297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ter"/>
              <a:buChar char="-"/>
            </a:pPr>
            <a:r>
              <a:rPr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User-Friendly Interaction</a:t>
            </a:r>
            <a:endParaRPr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ter"/>
              <a:buChar char="-"/>
            </a:pPr>
            <a:r>
              <a:rPr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Learning and </a:t>
            </a:r>
            <a:r>
              <a:rPr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Adapting</a:t>
            </a:r>
            <a:endParaRPr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3" name="Google Shape;703;p51"/>
          <p:cNvSpPr txBox="1"/>
          <p:nvPr/>
        </p:nvSpPr>
        <p:spPr>
          <a:xfrm>
            <a:off x="-1" y="3786650"/>
            <a:ext cx="348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ter"/>
              <a:buChar char="-"/>
            </a:pPr>
            <a:r>
              <a:rPr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Natural Language Understanding</a:t>
            </a:r>
            <a:endParaRPr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ter"/>
              <a:buChar char="-"/>
            </a:pPr>
            <a:r>
              <a:rPr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Real-time Assistance</a:t>
            </a:r>
            <a:endParaRPr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4" name="Google Shape;704;p51"/>
          <p:cNvSpPr txBox="1"/>
          <p:nvPr/>
        </p:nvSpPr>
        <p:spPr>
          <a:xfrm>
            <a:off x="5578696" y="3720175"/>
            <a:ext cx="3205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ter"/>
              <a:buChar char="-"/>
            </a:pPr>
            <a:r>
              <a:rPr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Streamlined Decision-Making</a:t>
            </a:r>
            <a:endParaRPr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ter"/>
              <a:buChar char="-"/>
            </a:pPr>
            <a:r>
              <a:rPr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Comprehensive Assistance</a:t>
            </a:r>
            <a:endParaRPr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5" name="Google Shape;705;p51"/>
          <p:cNvSpPr txBox="1"/>
          <p:nvPr/>
        </p:nvSpPr>
        <p:spPr>
          <a:xfrm>
            <a:off x="204105" y="2030925"/>
            <a:ext cx="32763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Assistance Users with No Idea:</a:t>
            </a:r>
            <a:endParaRPr b="1" i="1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6" name="Google Shape;706;p51"/>
          <p:cNvSpPr txBox="1"/>
          <p:nvPr/>
        </p:nvSpPr>
        <p:spPr>
          <a:xfrm>
            <a:off x="5663561" y="2030925"/>
            <a:ext cx="27678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Enhancing</a:t>
            </a: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 User Experience</a:t>
            </a:r>
            <a:endParaRPr b="1" i="1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7" name="Google Shape;707;p51"/>
          <p:cNvSpPr txBox="1"/>
          <p:nvPr/>
        </p:nvSpPr>
        <p:spPr>
          <a:xfrm>
            <a:off x="387910" y="3376850"/>
            <a:ext cx="30924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ChatBot Capabilities</a:t>
            </a:r>
            <a:endParaRPr b="1" i="1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8" name="Google Shape;708;p51"/>
          <p:cNvSpPr txBox="1"/>
          <p:nvPr/>
        </p:nvSpPr>
        <p:spPr>
          <a:xfrm>
            <a:off x="5578700" y="3260750"/>
            <a:ext cx="36513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Role in Enhancing User Experience:</a:t>
            </a:r>
            <a:endParaRPr b="1" i="1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709" name="Google Shape;709;p51"/>
          <p:cNvCxnSpPr>
            <a:stCxn id="698" idx="6"/>
            <a:endCxn id="699" idx="2"/>
          </p:cNvCxnSpPr>
          <p:nvPr/>
        </p:nvCxnSpPr>
        <p:spPr>
          <a:xfrm>
            <a:off x="4270931" y="2669606"/>
            <a:ext cx="602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0" name="Google Shape;710;p51"/>
          <p:cNvCxnSpPr>
            <a:stCxn id="711" idx="6"/>
            <a:endCxn id="700" idx="2"/>
          </p:cNvCxnSpPr>
          <p:nvPr/>
        </p:nvCxnSpPr>
        <p:spPr>
          <a:xfrm>
            <a:off x="4270969" y="3971381"/>
            <a:ext cx="602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51"/>
          <p:cNvCxnSpPr>
            <a:stCxn id="700" idx="0"/>
            <a:endCxn id="699" idx="4"/>
          </p:cNvCxnSpPr>
          <p:nvPr/>
        </p:nvCxnSpPr>
        <p:spPr>
          <a:xfrm rot="10800000">
            <a:off x="5205469" y="3002081"/>
            <a:ext cx="0" cy="6369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51"/>
          <p:cNvCxnSpPr>
            <a:stCxn id="711" idx="0"/>
            <a:endCxn id="698" idx="4"/>
          </p:cNvCxnSpPr>
          <p:nvPr/>
        </p:nvCxnSpPr>
        <p:spPr>
          <a:xfrm rot="10800000">
            <a:off x="3938531" y="3002006"/>
            <a:ext cx="0" cy="6369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4" name="Google Shape;714;p51"/>
          <p:cNvSpPr txBox="1"/>
          <p:nvPr/>
        </p:nvSpPr>
        <p:spPr>
          <a:xfrm>
            <a:off x="3239375" y="1494825"/>
            <a:ext cx="26652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rPr>
              <a:t>Chatbot Assistant</a:t>
            </a:r>
            <a:endParaRPr b="1" i="1" sz="1800">
              <a:solidFill>
                <a:srgbClr val="43434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715" name="Google Shape;715;p51"/>
          <p:cNvCxnSpPr/>
          <p:nvPr/>
        </p:nvCxnSpPr>
        <p:spPr>
          <a:xfrm rot="10800000">
            <a:off x="4571981" y="2030875"/>
            <a:ext cx="0" cy="641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6" name="Google Shape;716;p51"/>
          <p:cNvSpPr txBox="1"/>
          <p:nvPr>
            <p:ph type="title"/>
          </p:nvPr>
        </p:nvSpPr>
        <p:spPr>
          <a:xfrm>
            <a:off x="415200" y="249400"/>
            <a:ext cx="7704000" cy="8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Personalized </a:t>
            </a:r>
            <a:r>
              <a:rPr b="1"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Guidance</a:t>
            </a:r>
            <a:r>
              <a:rPr b="1" lang="en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: (Future Iteration)</a:t>
            </a:r>
            <a:endParaRPr b="1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ChatGPT-powered Trail Selection Assistance</a:t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" name="Google Shape;717;p51"/>
          <p:cNvGrpSpPr/>
          <p:nvPr/>
        </p:nvGrpSpPr>
        <p:grpSpPr>
          <a:xfrm>
            <a:off x="3606090" y="2372687"/>
            <a:ext cx="520071" cy="476899"/>
            <a:chOff x="3040984" y="3681059"/>
            <a:chExt cx="356164" cy="355815"/>
          </a:xfrm>
        </p:grpSpPr>
        <p:sp>
          <p:nvSpPr>
            <p:cNvPr id="718" name="Google Shape;718;p51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highlight>
                  <a:srgbClr val="434343"/>
                </a:highlight>
              </a:endParaRPr>
            </a:p>
          </p:txBody>
        </p:sp>
        <p:sp>
          <p:nvSpPr>
            <p:cNvPr id="719" name="Google Shape;719;p51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highlight>
                  <a:srgbClr val="434343"/>
                </a:highlight>
              </a:endParaRPr>
            </a:p>
          </p:txBody>
        </p:sp>
        <p:sp>
          <p:nvSpPr>
            <p:cNvPr id="720" name="Google Shape;720;p51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highlight>
                  <a:srgbClr val="434343"/>
                </a:highlight>
              </a:endParaRPr>
            </a:p>
          </p:txBody>
        </p:sp>
      </p:grpSp>
      <p:grpSp>
        <p:nvGrpSpPr>
          <p:cNvPr id="721" name="Google Shape;721;p51"/>
          <p:cNvGrpSpPr/>
          <p:nvPr/>
        </p:nvGrpSpPr>
        <p:grpSpPr>
          <a:xfrm>
            <a:off x="3573339" y="3717139"/>
            <a:ext cx="558539" cy="536115"/>
            <a:chOff x="7482229" y="3351230"/>
            <a:chExt cx="357419" cy="357005"/>
          </a:xfrm>
        </p:grpSpPr>
        <p:sp>
          <p:nvSpPr>
            <p:cNvPr id="722" name="Google Shape;722;p51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1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1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51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51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" name="Google Shape;727;p51"/>
          <p:cNvGrpSpPr/>
          <p:nvPr/>
        </p:nvGrpSpPr>
        <p:grpSpPr>
          <a:xfrm>
            <a:off x="4990885" y="3759460"/>
            <a:ext cx="520064" cy="536105"/>
            <a:chOff x="7990840" y="2435226"/>
            <a:chExt cx="354363" cy="353631"/>
          </a:xfrm>
        </p:grpSpPr>
        <p:sp>
          <p:nvSpPr>
            <p:cNvPr id="728" name="Google Shape;728;p51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51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51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66666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" name="Google Shape;731;p51"/>
          <p:cNvSpPr/>
          <p:nvPr/>
        </p:nvSpPr>
        <p:spPr>
          <a:xfrm>
            <a:off x="4986250" y="2313650"/>
            <a:ext cx="558534" cy="536091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eserving and Protecting Woods by Slidesgo">
  <a:themeElements>
    <a:clrScheme name="Simple Light">
      <a:dk1>
        <a:srgbClr val="263927"/>
      </a:dk1>
      <a:lt1>
        <a:srgbClr val="FFFFFF"/>
      </a:lt1>
      <a:dk2>
        <a:srgbClr val="88D076"/>
      </a:dk2>
      <a:lt2>
        <a:srgbClr val="58916E"/>
      </a:lt2>
      <a:accent1>
        <a:srgbClr val="5DAFB8"/>
      </a:accent1>
      <a:accent2>
        <a:srgbClr val="FFE353"/>
      </a:accent2>
      <a:accent3>
        <a:srgbClr val="CC5F22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